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  <p:sldMasterId id="2147483677" r:id="rId2"/>
  </p:sldMasterIdLst>
  <p:notesMasterIdLst>
    <p:notesMasterId r:id="rId15"/>
  </p:notesMasterIdLst>
  <p:sldIdLst>
    <p:sldId id="256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embeddedFontLst>
    <p:embeddedFont>
      <p:font typeface="Palatino Linotype" panose="02040502050505030304" pitchFamily="18" charset="0"/>
      <p:regular r:id="rId16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5583ae7133_2_2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g5583ae7133_2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5599fa0663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5599fa0663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5583ae7133_5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5583ae7133_5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5583ae7133_2_2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g5583ae7133_2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5583ae7133_2_2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g5583ae7133_2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5583ae7133_2_2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g5583ae7133_2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5583ae7133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5583ae7133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5583ae7133_2_2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g5583ae7133_2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55970f5bcc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55970f5bcc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5599fa0663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5599fa0663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5599fa066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5599fa066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5583ae7133_2_2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g5583ae7133_2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14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69" name="Google Shape;69;p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71" name="Google Shape;71;p14"/>
          <p:cNvSpPr txBox="1">
            <a:spLocks noGrp="1"/>
          </p:cNvSpPr>
          <p:nvPr>
            <p:ph type="ctrTitle"/>
          </p:nvPr>
        </p:nvSpPr>
        <p:spPr>
          <a:xfrm>
            <a:off x="866216" y="1574800"/>
            <a:ext cx="6619243" cy="2008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Times New Roman"/>
              <a:buNone/>
              <a:defRPr sz="4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subTitle" idx="1"/>
          </p:nvPr>
        </p:nvSpPr>
        <p:spPr>
          <a:xfrm>
            <a:off x="866216" y="3583035"/>
            <a:ext cx="6619243" cy="646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lvl="0" algn="l">
              <a:spcBef>
                <a:spcPts val="800"/>
              </a:spcBef>
              <a:spcAft>
                <a:spcPts val="0"/>
              </a:spcAft>
              <a:buSzPts val="1100"/>
              <a:buNone/>
              <a:defRPr cap="none">
                <a:solidFill>
                  <a:srgbClr val="EE52A4"/>
                </a:solidFill>
              </a:defRPr>
            </a:lvl1pPr>
            <a:lvl2pPr lvl="1" algn="ctr">
              <a:spcBef>
                <a:spcPts val="800"/>
              </a:spcBef>
              <a:spcAft>
                <a:spcPts val="0"/>
              </a:spcAft>
              <a:buSzPts val="10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800"/>
              </a:spcBef>
              <a:spcAft>
                <a:spcPts val="0"/>
              </a:spcAft>
              <a:buSzPts val="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SzPts val="7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SzPts val="7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SzPts val="7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SzPts val="7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SzPts val="7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SzPts val="7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dt" idx="10"/>
          </p:nvPr>
        </p:nvSpPr>
        <p:spPr>
          <a:xfrm rot="5400000">
            <a:off x="7619238" y="1344168"/>
            <a:ext cx="742949" cy="228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ftr" idx="11"/>
          </p:nvPr>
        </p:nvSpPr>
        <p:spPr>
          <a:xfrm rot="5400000">
            <a:off x="6713982" y="2420874"/>
            <a:ext cx="2894846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4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sldNum" idx="12"/>
          </p:nvPr>
        </p:nvSpPr>
        <p:spPr>
          <a:xfrm>
            <a:off x="7764405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866216" y="730251"/>
            <a:ext cx="6571060" cy="53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body" idx="1"/>
          </p:nvPr>
        </p:nvSpPr>
        <p:spPr>
          <a:xfrm>
            <a:off x="866216" y="1952625"/>
            <a:ext cx="6619244" cy="2562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1pPr>
            <a:lvl2pPr marL="914400" lvl="1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2pPr>
            <a:lvl3pPr marL="1371600" lvl="2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3pPr>
            <a:lvl4pPr marL="1828800" lvl="3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4pPr>
            <a:lvl5pPr marL="2286000" lvl="4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5pPr>
            <a:lvl6pPr marL="2743200" lvl="5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6pPr>
            <a:lvl7pPr marL="3200400" lvl="6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7pPr>
            <a:lvl8pPr marL="3657600" lvl="7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8pPr>
            <a:lvl9pPr marL="4114800" lvl="8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dt" idx="10"/>
          </p:nvPr>
        </p:nvSpPr>
        <p:spPr>
          <a:xfrm>
            <a:off x="7989828" y="4793878"/>
            <a:ext cx="742949" cy="228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ftr" idx="11"/>
          </p:nvPr>
        </p:nvSpPr>
        <p:spPr>
          <a:xfrm>
            <a:off x="420833" y="4793878"/>
            <a:ext cx="2894846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sldNum" idx="12"/>
          </p:nvPr>
        </p:nvSpPr>
        <p:spPr>
          <a:xfrm>
            <a:off x="7764405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6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85" name="Google Shape;85;p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9B6BF2">
                    <a:alpha val="10980"/>
                  </a:srgbClr>
                </a:gs>
                <a:gs pos="36000">
                  <a:srgbClr val="9B6BF2">
                    <a:alpha val="9803"/>
                  </a:srgbClr>
                </a:gs>
                <a:gs pos="75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9B6BF2">
                    <a:alpha val="7843"/>
                  </a:srgbClr>
                </a:gs>
                <a:gs pos="36000">
                  <a:srgbClr val="9B6BF2">
                    <a:alpha val="7843"/>
                  </a:srgbClr>
                </a:gs>
                <a:gs pos="72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66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9B6BF2">
                    <a:alpha val="6666"/>
                  </a:srgbClr>
                </a:gs>
                <a:gs pos="36000">
                  <a:srgbClr val="9B6BF2">
                    <a:alpha val="5882"/>
                  </a:srgbClr>
                </a:gs>
                <a:gs pos="69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73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6"/>
            <p:cNvSpPr/>
            <p:nvPr/>
          </p:nvSpPr>
          <p:spPr>
            <a:xfrm rot="-54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 extrusionOk="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93" name="Google Shape;93;p16"/>
            <p:cNvSpPr/>
            <p:nvPr/>
          </p:nvSpPr>
          <p:spPr>
            <a:xfrm rot="-5677511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6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95" name="Google Shape;95;p16"/>
          <p:cNvSpPr txBox="1">
            <a:spLocks noGrp="1"/>
          </p:cNvSpPr>
          <p:nvPr>
            <p:ph type="title"/>
          </p:nvPr>
        </p:nvSpPr>
        <p:spPr>
          <a:xfrm>
            <a:off x="866216" y="2008234"/>
            <a:ext cx="3263269" cy="1712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Times New Roman"/>
              <a:buNone/>
              <a:defRPr sz="3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6"/>
          <p:cNvSpPr txBox="1">
            <a:spLocks noGrp="1"/>
          </p:cNvSpPr>
          <p:nvPr>
            <p:ph type="body" idx="1"/>
          </p:nvPr>
        </p:nvSpPr>
        <p:spPr>
          <a:xfrm>
            <a:off x="5171670" y="2008233"/>
            <a:ext cx="2818159" cy="1712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L="457200" lvl="0" indent="-228600" algn="l">
              <a:spcBef>
                <a:spcPts val="800"/>
              </a:spcBef>
              <a:spcAft>
                <a:spcPts val="0"/>
              </a:spcAft>
              <a:buSzPts val="1200"/>
              <a:buNone/>
              <a:defRPr sz="1500" cap="none">
                <a:solidFill>
                  <a:srgbClr val="EE52A4"/>
                </a:solidFill>
              </a:defRPr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dt" idx="10"/>
          </p:nvPr>
        </p:nvSpPr>
        <p:spPr>
          <a:xfrm>
            <a:off x="7989828" y="4793878"/>
            <a:ext cx="742949" cy="228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ftr" idx="11"/>
          </p:nvPr>
        </p:nvSpPr>
        <p:spPr>
          <a:xfrm>
            <a:off x="420833" y="4793878"/>
            <a:ext cx="2894846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6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ldNum" idx="12"/>
          </p:nvPr>
        </p:nvSpPr>
        <p:spPr>
          <a:xfrm>
            <a:off x="7764405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/>
          <p:cNvSpPr txBox="1">
            <a:spLocks noGrp="1"/>
          </p:cNvSpPr>
          <p:nvPr>
            <p:ph type="title"/>
          </p:nvPr>
        </p:nvSpPr>
        <p:spPr>
          <a:xfrm>
            <a:off x="866216" y="730251"/>
            <a:ext cx="6571060" cy="53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body" idx="1"/>
          </p:nvPr>
        </p:nvSpPr>
        <p:spPr>
          <a:xfrm>
            <a:off x="866216" y="1952625"/>
            <a:ext cx="3618869" cy="2562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1pPr>
            <a:lvl2pPr marL="914400" lvl="1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2pPr>
            <a:lvl3pPr marL="1371600" lvl="2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3pPr>
            <a:lvl4pPr marL="1828800" lvl="3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4pPr>
            <a:lvl5pPr marL="2286000" lvl="4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5pPr>
            <a:lvl6pPr marL="2743200" lvl="5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6pPr>
            <a:lvl7pPr marL="3200400" lvl="6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7pPr>
            <a:lvl8pPr marL="3657600" lvl="7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8pPr>
            <a:lvl9pPr marL="4114800" lvl="8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body" idx="2"/>
          </p:nvPr>
        </p:nvSpPr>
        <p:spPr>
          <a:xfrm>
            <a:off x="4656534" y="1952625"/>
            <a:ext cx="3618869" cy="2562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1pPr>
            <a:lvl2pPr marL="914400" lvl="1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2pPr>
            <a:lvl3pPr marL="1371600" lvl="2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3pPr>
            <a:lvl4pPr marL="1828800" lvl="3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4pPr>
            <a:lvl5pPr marL="2286000" lvl="4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5pPr>
            <a:lvl6pPr marL="2743200" lvl="5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6pPr>
            <a:lvl7pPr marL="3200400" lvl="6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7pPr>
            <a:lvl8pPr marL="3657600" lvl="7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8pPr>
            <a:lvl9pPr marL="4114800" lvl="8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dt" idx="10"/>
          </p:nvPr>
        </p:nvSpPr>
        <p:spPr>
          <a:xfrm>
            <a:off x="7989828" y="4793878"/>
            <a:ext cx="742949" cy="228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ftr" idx="11"/>
          </p:nvPr>
        </p:nvSpPr>
        <p:spPr>
          <a:xfrm>
            <a:off x="420833" y="4793878"/>
            <a:ext cx="2894846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sldNum" idx="12"/>
          </p:nvPr>
        </p:nvSpPr>
        <p:spPr>
          <a:xfrm>
            <a:off x="7764405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 txBox="1">
            <a:spLocks noGrp="1"/>
          </p:cNvSpPr>
          <p:nvPr>
            <p:ph type="title"/>
          </p:nvPr>
        </p:nvSpPr>
        <p:spPr>
          <a:xfrm>
            <a:off x="866216" y="730251"/>
            <a:ext cx="6571060" cy="53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Times New Roman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8"/>
          <p:cNvSpPr txBox="1">
            <a:spLocks noGrp="1"/>
          </p:cNvSpPr>
          <p:nvPr>
            <p:ph type="body" idx="1"/>
          </p:nvPr>
        </p:nvSpPr>
        <p:spPr>
          <a:xfrm>
            <a:off x="866216" y="1952625"/>
            <a:ext cx="3618868" cy="43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L="457200" lvl="0" indent="-228600" algn="l">
              <a:spcBef>
                <a:spcPts val="800"/>
              </a:spcBef>
              <a:spcAft>
                <a:spcPts val="0"/>
              </a:spcAft>
              <a:buSzPts val="1400"/>
              <a:buNone/>
              <a:defRPr sz="1800" b="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SzPts val="1200"/>
              <a:buNone/>
              <a:defRPr sz="1500" b="1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400" b="1"/>
            </a:lvl3pPr>
            <a:lvl4pPr marL="1828800" lvl="3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4pPr>
            <a:lvl5pPr marL="2286000" lvl="4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5pPr>
            <a:lvl6pPr marL="2743200" lvl="5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6pPr>
            <a:lvl7pPr marL="3200400" lvl="6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7pPr>
            <a:lvl8pPr marL="3657600" lvl="7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8pPr>
            <a:lvl9pPr marL="4114800" lvl="8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9pPr>
          </a:lstStyle>
          <a:p>
            <a:endParaRPr/>
          </a:p>
        </p:txBody>
      </p:sp>
      <p:sp>
        <p:nvSpPr>
          <p:cNvPr id="111" name="Google Shape;111;p18"/>
          <p:cNvSpPr txBox="1">
            <a:spLocks noGrp="1"/>
          </p:cNvSpPr>
          <p:nvPr>
            <p:ph type="body" idx="2"/>
          </p:nvPr>
        </p:nvSpPr>
        <p:spPr>
          <a:xfrm>
            <a:off x="866216" y="2384821"/>
            <a:ext cx="3618869" cy="2130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1pPr>
            <a:lvl2pPr marL="914400" lvl="1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2pPr>
            <a:lvl3pPr marL="1371600" lvl="2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3pPr>
            <a:lvl4pPr marL="1828800" lvl="3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4pPr>
            <a:lvl5pPr marL="2286000" lvl="4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5pPr>
            <a:lvl6pPr marL="2743200" lvl="5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6pPr>
            <a:lvl7pPr marL="3200400" lvl="6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7pPr>
            <a:lvl8pPr marL="3657600" lvl="7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8pPr>
            <a:lvl9pPr marL="4114800" lvl="8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9pPr>
          </a:lstStyle>
          <a:p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body" idx="3"/>
          </p:nvPr>
        </p:nvSpPr>
        <p:spPr>
          <a:xfrm>
            <a:off x="4656534" y="1952625"/>
            <a:ext cx="3618869" cy="43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L="457200" lvl="0" indent="-228600" algn="l">
              <a:spcBef>
                <a:spcPts val="800"/>
              </a:spcBef>
              <a:spcAft>
                <a:spcPts val="0"/>
              </a:spcAft>
              <a:buSzPts val="1400"/>
              <a:buNone/>
              <a:defRPr sz="1800" b="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SzPts val="1200"/>
              <a:buNone/>
              <a:defRPr sz="1500" b="1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400" b="1"/>
            </a:lvl3pPr>
            <a:lvl4pPr marL="1828800" lvl="3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4pPr>
            <a:lvl5pPr marL="2286000" lvl="4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5pPr>
            <a:lvl6pPr marL="2743200" lvl="5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6pPr>
            <a:lvl7pPr marL="3200400" lvl="6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7pPr>
            <a:lvl8pPr marL="3657600" lvl="7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8pPr>
            <a:lvl9pPr marL="4114800" lvl="8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9pPr>
          </a:lstStyle>
          <a:p>
            <a:endParaRPr/>
          </a:p>
        </p:txBody>
      </p:sp>
      <p:sp>
        <p:nvSpPr>
          <p:cNvPr id="113" name="Google Shape;113;p18"/>
          <p:cNvSpPr txBox="1">
            <a:spLocks noGrp="1"/>
          </p:cNvSpPr>
          <p:nvPr>
            <p:ph type="body" idx="4"/>
          </p:nvPr>
        </p:nvSpPr>
        <p:spPr>
          <a:xfrm>
            <a:off x="4656534" y="2384821"/>
            <a:ext cx="3618869" cy="2130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 sz="1400"/>
            </a:lvl1pPr>
            <a:lvl2pPr marL="914400" lvl="1" indent="-292100" algn="l">
              <a:spcBef>
                <a:spcPts val="800"/>
              </a:spcBef>
              <a:spcAft>
                <a:spcPts val="0"/>
              </a:spcAft>
              <a:buSzPts val="1000"/>
              <a:buChar char="►"/>
              <a:defRPr sz="1200"/>
            </a:lvl2pPr>
            <a:lvl3pPr marL="1371600" lvl="2" indent="-279400" algn="l">
              <a:spcBef>
                <a:spcPts val="800"/>
              </a:spcBef>
              <a:spcAft>
                <a:spcPts val="0"/>
              </a:spcAft>
              <a:buSzPts val="800"/>
              <a:buChar char="►"/>
              <a:defRPr sz="1100"/>
            </a:lvl3pPr>
            <a:lvl4pPr marL="1828800" lvl="3" indent="-273050" algn="l">
              <a:spcBef>
                <a:spcPts val="800"/>
              </a:spcBef>
              <a:spcAft>
                <a:spcPts val="0"/>
              </a:spcAft>
              <a:buSzPts val="700"/>
              <a:buChar char="►"/>
              <a:defRPr sz="900"/>
            </a:lvl4pPr>
            <a:lvl5pPr marL="2286000" lvl="4" indent="-273050" algn="l">
              <a:spcBef>
                <a:spcPts val="800"/>
              </a:spcBef>
              <a:spcAft>
                <a:spcPts val="0"/>
              </a:spcAft>
              <a:buSzPts val="700"/>
              <a:buChar char="►"/>
              <a:defRPr sz="900"/>
            </a:lvl5pPr>
            <a:lvl6pPr marL="2743200" lvl="5" indent="-273050" algn="l">
              <a:spcBef>
                <a:spcPts val="800"/>
              </a:spcBef>
              <a:spcAft>
                <a:spcPts val="0"/>
              </a:spcAft>
              <a:buSzPts val="700"/>
              <a:buChar char="►"/>
              <a:defRPr sz="900"/>
            </a:lvl6pPr>
            <a:lvl7pPr marL="3200400" lvl="6" indent="-273050" algn="l">
              <a:spcBef>
                <a:spcPts val="800"/>
              </a:spcBef>
              <a:spcAft>
                <a:spcPts val="0"/>
              </a:spcAft>
              <a:buSzPts val="700"/>
              <a:buChar char="►"/>
              <a:defRPr sz="900"/>
            </a:lvl7pPr>
            <a:lvl8pPr marL="3657600" lvl="7" indent="-273050" algn="l">
              <a:spcBef>
                <a:spcPts val="800"/>
              </a:spcBef>
              <a:spcAft>
                <a:spcPts val="0"/>
              </a:spcAft>
              <a:buSzPts val="700"/>
              <a:buChar char="►"/>
              <a:defRPr sz="900"/>
            </a:lvl8pPr>
            <a:lvl9pPr marL="4114800" lvl="8" indent="-273050" algn="l">
              <a:spcBef>
                <a:spcPts val="800"/>
              </a:spcBef>
              <a:spcAft>
                <a:spcPts val="0"/>
              </a:spcAft>
              <a:buSzPts val="700"/>
              <a:buChar char="►"/>
              <a:defRPr sz="900"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dt" idx="10"/>
          </p:nvPr>
        </p:nvSpPr>
        <p:spPr>
          <a:xfrm>
            <a:off x="7989828" y="4793878"/>
            <a:ext cx="742949" cy="228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ftr" idx="11"/>
          </p:nvPr>
        </p:nvSpPr>
        <p:spPr>
          <a:xfrm>
            <a:off x="420833" y="4793878"/>
            <a:ext cx="2894846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sldNum" idx="12"/>
          </p:nvPr>
        </p:nvSpPr>
        <p:spPr>
          <a:xfrm>
            <a:off x="7764405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title"/>
          </p:nvPr>
        </p:nvSpPr>
        <p:spPr>
          <a:xfrm>
            <a:off x="866216" y="730251"/>
            <a:ext cx="6571060" cy="53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Times New Roman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dt" idx="10"/>
          </p:nvPr>
        </p:nvSpPr>
        <p:spPr>
          <a:xfrm>
            <a:off x="7989828" y="4793878"/>
            <a:ext cx="742949" cy="228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9"/>
          <p:cNvSpPr txBox="1">
            <a:spLocks noGrp="1"/>
          </p:cNvSpPr>
          <p:nvPr>
            <p:ph type="ftr" idx="11"/>
          </p:nvPr>
        </p:nvSpPr>
        <p:spPr>
          <a:xfrm>
            <a:off x="420833" y="4793878"/>
            <a:ext cx="2894846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9"/>
          <p:cNvSpPr txBox="1">
            <a:spLocks noGrp="1"/>
          </p:cNvSpPr>
          <p:nvPr>
            <p:ph type="sldNum" idx="12"/>
          </p:nvPr>
        </p:nvSpPr>
        <p:spPr>
          <a:xfrm>
            <a:off x="7764405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21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29" name="Google Shape;129;p2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1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9B6BF2">
                    <a:alpha val="10980"/>
                  </a:srgbClr>
                </a:gs>
                <a:gs pos="36000">
                  <a:srgbClr val="9B6BF2">
                    <a:alpha val="9803"/>
                  </a:srgbClr>
                </a:gs>
                <a:gs pos="75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9B6BF2">
                    <a:alpha val="7843"/>
                  </a:srgbClr>
                </a:gs>
                <a:gs pos="36000">
                  <a:srgbClr val="9B6BF2">
                    <a:alpha val="7843"/>
                  </a:srgbClr>
                </a:gs>
                <a:gs pos="72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66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9B6BF2">
                    <a:alpha val="6666"/>
                  </a:srgbClr>
                </a:gs>
                <a:gs pos="36000">
                  <a:srgbClr val="9B6BF2">
                    <a:alpha val="5882"/>
                  </a:srgbClr>
                </a:gs>
                <a:gs pos="69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73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1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1"/>
            <p:cNvSpPr/>
            <p:nvPr/>
          </p:nvSpPr>
          <p:spPr>
            <a:xfrm rot="-5677511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1"/>
            <p:cNvSpPr/>
            <p:nvPr/>
          </p:nvSpPr>
          <p:spPr>
            <a:xfrm rot="-54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 extrusionOk="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38" name="Google Shape;138;p21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39" name="Google Shape;139;p21"/>
          <p:cNvSpPr txBox="1">
            <a:spLocks noGrp="1"/>
          </p:cNvSpPr>
          <p:nvPr>
            <p:ph type="title"/>
          </p:nvPr>
        </p:nvSpPr>
        <p:spPr>
          <a:xfrm>
            <a:off x="866216" y="971550"/>
            <a:ext cx="2094869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imes New Roman"/>
              <a:buNone/>
              <a:defRPr sz="1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1"/>
          <p:cNvSpPr txBox="1">
            <a:spLocks noGrp="1"/>
          </p:cNvSpPr>
          <p:nvPr>
            <p:ph type="body" idx="1"/>
          </p:nvPr>
        </p:nvSpPr>
        <p:spPr>
          <a:xfrm>
            <a:off x="4335860" y="1085850"/>
            <a:ext cx="3892549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L="457200" lvl="0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1pPr>
            <a:lvl2pPr marL="914400" lvl="1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2pPr>
            <a:lvl3pPr marL="1371600" lvl="2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3pPr>
            <a:lvl4pPr marL="1828800" lvl="3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4pPr>
            <a:lvl5pPr marL="2286000" lvl="4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5pPr>
            <a:lvl6pPr marL="2743200" lvl="5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6pPr>
            <a:lvl7pPr marL="3200400" lvl="6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7pPr>
            <a:lvl8pPr marL="3657600" lvl="7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8pPr>
            <a:lvl9pPr marL="4114800" lvl="8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9pPr>
          </a:lstStyle>
          <a:p>
            <a:endParaRPr/>
          </a:p>
        </p:txBody>
      </p:sp>
      <p:sp>
        <p:nvSpPr>
          <p:cNvPr id="141" name="Google Shape;141;p21"/>
          <p:cNvSpPr txBox="1">
            <a:spLocks noGrp="1"/>
          </p:cNvSpPr>
          <p:nvPr>
            <p:ph type="body" idx="2"/>
          </p:nvPr>
        </p:nvSpPr>
        <p:spPr>
          <a:xfrm>
            <a:off x="866216" y="2346960"/>
            <a:ext cx="2094869" cy="2171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2286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EE52A4"/>
                </a:solidFill>
              </a:defRPr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900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SzPts val="600"/>
              <a:buNone/>
              <a:defRPr sz="800"/>
            </a:lvl3pPr>
            <a:lvl4pPr marL="1828800" lvl="3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4pPr>
            <a:lvl5pPr marL="2286000" lvl="4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5pPr>
            <a:lvl6pPr marL="2743200" lvl="5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6pPr>
            <a:lvl7pPr marL="3200400" lvl="6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7pPr>
            <a:lvl8pPr marL="3657600" lvl="7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8pPr>
            <a:lvl9pPr marL="4114800" lvl="8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142" name="Google Shape;142;p21"/>
          <p:cNvSpPr txBox="1">
            <a:spLocks noGrp="1"/>
          </p:cNvSpPr>
          <p:nvPr>
            <p:ph type="dt" idx="10"/>
          </p:nvPr>
        </p:nvSpPr>
        <p:spPr>
          <a:xfrm>
            <a:off x="7989828" y="4793878"/>
            <a:ext cx="742949" cy="228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1"/>
          <p:cNvSpPr txBox="1">
            <a:spLocks noGrp="1"/>
          </p:cNvSpPr>
          <p:nvPr>
            <p:ph type="ftr" idx="11"/>
          </p:nvPr>
        </p:nvSpPr>
        <p:spPr>
          <a:xfrm>
            <a:off x="420833" y="4793878"/>
            <a:ext cx="2894846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1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1"/>
          <p:cNvSpPr txBox="1">
            <a:spLocks noGrp="1"/>
          </p:cNvSpPr>
          <p:nvPr>
            <p:ph type="sldNum" idx="12"/>
          </p:nvPr>
        </p:nvSpPr>
        <p:spPr>
          <a:xfrm>
            <a:off x="7764405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22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48" name="Google Shape;148;p2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9B6BF2">
                    <a:alpha val="10980"/>
                  </a:srgbClr>
                </a:gs>
                <a:gs pos="36000">
                  <a:srgbClr val="9B6BF2">
                    <a:alpha val="9803"/>
                  </a:srgbClr>
                </a:gs>
                <a:gs pos="75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9B6BF2">
                    <a:alpha val="7843"/>
                  </a:srgbClr>
                </a:gs>
                <a:gs pos="36000">
                  <a:srgbClr val="9B6BF2">
                    <a:alpha val="7843"/>
                  </a:srgbClr>
                </a:gs>
                <a:gs pos="72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66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9B6BF2">
                    <a:alpha val="6666"/>
                  </a:srgbClr>
                </a:gs>
                <a:gs pos="36000">
                  <a:srgbClr val="9B6BF2">
                    <a:alpha val="5882"/>
                  </a:srgbClr>
                </a:gs>
                <a:gs pos="69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2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73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2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2"/>
            <p:cNvSpPr/>
            <p:nvPr/>
          </p:nvSpPr>
          <p:spPr>
            <a:xfrm rot="-5677511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2"/>
            <p:cNvSpPr/>
            <p:nvPr/>
          </p:nvSpPr>
          <p:spPr>
            <a:xfrm rot="-54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 extrusionOk="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57" name="Google Shape;157;p22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58" name="Google Shape;158;p22"/>
          <p:cNvSpPr txBox="1">
            <a:spLocks noGrp="1"/>
          </p:cNvSpPr>
          <p:nvPr>
            <p:ph type="title"/>
          </p:nvPr>
        </p:nvSpPr>
        <p:spPr>
          <a:xfrm>
            <a:off x="866216" y="1270000"/>
            <a:ext cx="2898851" cy="1301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Times New Roman"/>
              <a:buNone/>
              <a:defRPr sz="27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2"/>
          <p:cNvSpPr>
            <a:spLocks noGrp="1"/>
          </p:cNvSpPr>
          <p:nvPr>
            <p:ph type="pic" idx="2"/>
          </p:nvPr>
        </p:nvSpPr>
        <p:spPr>
          <a:xfrm>
            <a:off x="4910902" y="857250"/>
            <a:ext cx="2420395" cy="3429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68575" tIns="34275" rIns="68575" bIns="34275" anchor="t" anchorCtr="0"/>
          <a:lstStyle>
            <a:lvl1pPr marR="0" lvl="0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60" name="Google Shape;160;p22"/>
          <p:cNvSpPr txBox="1">
            <a:spLocks noGrp="1"/>
          </p:cNvSpPr>
          <p:nvPr>
            <p:ph type="body" idx="1"/>
          </p:nvPr>
        </p:nvSpPr>
        <p:spPr>
          <a:xfrm>
            <a:off x="866216" y="2743200"/>
            <a:ext cx="2894409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2286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EE52A4"/>
                </a:solidFill>
              </a:defRPr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900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SzPts val="600"/>
              <a:buNone/>
              <a:defRPr sz="800"/>
            </a:lvl3pPr>
            <a:lvl4pPr marL="1828800" lvl="3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4pPr>
            <a:lvl5pPr marL="2286000" lvl="4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5pPr>
            <a:lvl6pPr marL="2743200" lvl="5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6pPr>
            <a:lvl7pPr marL="3200400" lvl="6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7pPr>
            <a:lvl8pPr marL="3657600" lvl="7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8pPr>
            <a:lvl9pPr marL="4114800" lvl="8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161" name="Google Shape;161;p22"/>
          <p:cNvSpPr txBox="1">
            <a:spLocks noGrp="1"/>
          </p:cNvSpPr>
          <p:nvPr>
            <p:ph type="dt" idx="10"/>
          </p:nvPr>
        </p:nvSpPr>
        <p:spPr>
          <a:xfrm>
            <a:off x="7989828" y="4793878"/>
            <a:ext cx="742949" cy="228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2"/>
          <p:cNvSpPr txBox="1">
            <a:spLocks noGrp="1"/>
          </p:cNvSpPr>
          <p:nvPr>
            <p:ph type="ftr" idx="11"/>
          </p:nvPr>
        </p:nvSpPr>
        <p:spPr>
          <a:xfrm>
            <a:off x="420833" y="4793878"/>
            <a:ext cx="2894846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2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2"/>
          <p:cNvSpPr txBox="1">
            <a:spLocks noGrp="1"/>
          </p:cNvSpPr>
          <p:nvPr>
            <p:ph type="sldNum" idx="12"/>
          </p:nvPr>
        </p:nvSpPr>
        <p:spPr>
          <a:xfrm>
            <a:off x="7764405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oogle Shape;166;p23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67" name="Google Shape;167;p2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9B6BF2">
                    <a:alpha val="10980"/>
                  </a:srgbClr>
                </a:gs>
                <a:gs pos="36000">
                  <a:srgbClr val="9B6BF2">
                    <a:alpha val="9803"/>
                  </a:srgbClr>
                </a:gs>
                <a:gs pos="75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9B6BF2">
                    <a:alpha val="7843"/>
                  </a:srgbClr>
                </a:gs>
                <a:gs pos="36000">
                  <a:srgbClr val="9B6BF2">
                    <a:alpha val="7843"/>
                  </a:srgbClr>
                </a:gs>
                <a:gs pos="72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3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66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9B6BF2">
                    <a:alpha val="6666"/>
                  </a:srgbClr>
                </a:gs>
                <a:gs pos="36000">
                  <a:srgbClr val="9B6BF2">
                    <a:alpha val="5882"/>
                  </a:srgbClr>
                </a:gs>
                <a:gs pos="69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3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73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3"/>
            <p:cNvSpPr/>
            <p:nvPr/>
          </p:nvSpPr>
          <p:spPr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3"/>
            <p:cNvSpPr/>
            <p:nvPr/>
          </p:nvSpPr>
          <p:spPr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l" t="t" r="r" b="b"/>
              <a:pathLst>
                <a:path w="7104" h="2856" extrusionOk="0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75" name="Google Shape;175;p23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76" name="Google Shape;176;p23"/>
          <p:cNvSpPr txBox="1">
            <a:spLocks noGrp="1"/>
          </p:cNvSpPr>
          <p:nvPr>
            <p:ph type="title"/>
          </p:nvPr>
        </p:nvSpPr>
        <p:spPr>
          <a:xfrm>
            <a:off x="866216" y="3727445"/>
            <a:ext cx="6619244" cy="425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imes New Roman"/>
              <a:buNone/>
              <a:defRPr sz="1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3"/>
          <p:cNvSpPr>
            <a:spLocks noGrp="1"/>
          </p:cNvSpPr>
          <p:nvPr>
            <p:ph type="pic" idx="2"/>
          </p:nvPr>
        </p:nvSpPr>
        <p:spPr>
          <a:xfrm>
            <a:off x="866216" y="514350"/>
            <a:ext cx="6619244" cy="257175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68575" tIns="34275" rIns="68575" bIns="34275" anchor="t" anchorCtr="0"/>
          <a:lstStyle>
            <a:lvl1pPr marR="0" lvl="0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78" name="Google Shape;178;p23"/>
          <p:cNvSpPr txBox="1">
            <a:spLocks noGrp="1"/>
          </p:cNvSpPr>
          <p:nvPr>
            <p:ph type="body" idx="1"/>
          </p:nvPr>
        </p:nvSpPr>
        <p:spPr>
          <a:xfrm>
            <a:off x="866216" y="4152499"/>
            <a:ext cx="6619243" cy="370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22860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900">
                <a:solidFill>
                  <a:srgbClr val="EE52A4"/>
                </a:solidFill>
              </a:defRPr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900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SzPts val="600"/>
              <a:buNone/>
              <a:defRPr sz="800"/>
            </a:lvl3pPr>
            <a:lvl4pPr marL="1828800" lvl="3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4pPr>
            <a:lvl5pPr marL="2286000" lvl="4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5pPr>
            <a:lvl6pPr marL="2743200" lvl="5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6pPr>
            <a:lvl7pPr marL="3200400" lvl="6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7pPr>
            <a:lvl8pPr marL="3657600" lvl="7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8pPr>
            <a:lvl9pPr marL="4114800" lvl="8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179" name="Google Shape;179;p23"/>
          <p:cNvSpPr txBox="1">
            <a:spLocks noGrp="1"/>
          </p:cNvSpPr>
          <p:nvPr>
            <p:ph type="dt" idx="10"/>
          </p:nvPr>
        </p:nvSpPr>
        <p:spPr>
          <a:xfrm>
            <a:off x="7989828" y="4793878"/>
            <a:ext cx="742949" cy="228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3"/>
          <p:cNvSpPr txBox="1">
            <a:spLocks noGrp="1"/>
          </p:cNvSpPr>
          <p:nvPr>
            <p:ph type="ftr" idx="11"/>
          </p:nvPr>
        </p:nvSpPr>
        <p:spPr>
          <a:xfrm>
            <a:off x="420833" y="4793878"/>
            <a:ext cx="2894846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3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3"/>
          <p:cNvSpPr txBox="1">
            <a:spLocks noGrp="1"/>
          </p:cNvSpPr>
          <p:nvPr>
            <p:ph type="sldNum" idx="12"/>
          </p:nvPr>
        </p:nvSpPr>
        <p:spPr>
          <a:xfrm>
            <a:off x="7764405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aption">
  <p:cSld name="Title and Caption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24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85" name="Google Shape;185;p2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9B6BF2">
                    <a:alpha val="10980"/>
                  </a:srgbClr>
                </a:gs>
                <a:gs pos="36000">
                  <a:srgbClr val="9B6BF2">
                    <a:alpha val="9803"/>
                  </a:srgbClr>
                </a:gs>
                <a:gs pos="75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9B6BF2">
                    <a:alpha val="7843"/>
                  </a:srgbClr>
                </a:gs>
                <a:gs pos="36000">
                  <a:srgbClr val="9B6BF2">
                    <a:alpha val="7843"/>
                  </a:srgbClr>
                </a:gs>
                <a:gs pos="72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66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9B6BF2">
                    <a:alpha val="6666"/>
                  </a:srgbClr>
                </a:gs>
                <a:gs pos="36000">
                  <a:srgbClr val="9B6BF2">
                    <a:alpha val="5882"/>
                  </a:srgbClr>
                </a:gs>
                <a:gs pos="69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73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4"/>
            <p:cNvSpPr/>
            <p:nvPr/>
          </p:nvSpPr>
          <p:spPr>
            <a:xfrm rot="-589932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4"/>
            <p:cNvSpPr/>
            <p:nvPr/>
          </p:nvSpPr>
          <p:spPr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 extrusionOk="0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93" name="Google Shape;193;p24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94" name="Google Shape;194;p24"/>
          <p:cNvSpPr txBox="1">
            <a:spLocks noGrp="1"/>
          </p:cNvSpPr>
          <p:nvPr>
            <p:ph type="title"/>
          </p:nvPr>
        </p:nvSpPr>
        <p:spPr>
          <a:xfrm>
            <a:off x="861599" y="797563"/>
            <a:ext cx="6623862" cy="1029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Times New Roman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4"/>
          <p:cNvSpPr txBox="1">
            <a:spLocks noGrp="1"/>
          </p:cNvSpPr>
          <p:nvPr>
            <p:ph type="body" idx="1"/>
          </p:nvPr>
        </p:nvSpPr>
        <p:spPr>
          <a:xfrm>
            <a:off x="866216" y="2657475"/>
            <a:ext cx="6619244" cy="185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L="457200" lvl="0" indent="-22860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400"/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900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SzPts val="600"/>
              <a:buNone/>
              <a:defRPr sz="800"/>
            </a:lvl3pPr>
            <a:lvl4pPr marL="1828800" lvl="3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4pPr>
            <a:lvl5pPr marL="2286000" lvl="4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5pPr>
            <a:lvl6pPr marL="2743200" lvl="5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6pPr>
            <a:lvl7pPr marL="3200400" lvl="6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7pPr>
            <a:lvl8pPr marL="3657600" lvl="7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8pPr>
            <a:lvl9pPr marL="4114800" lvl="8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196" name="Google Shape;196;p24"/>
          <p:cNvSpPr txBox="1">
            <a:spLocks noGrp="1"/>
          </p:cNvSpPr>
          <p:nvPr>
            <p:ph type="dt" idx="10"/>
          </p:nvPr>
        </p:nvSpPr>
        <p:spPr>
          <a:xfrm>
            <a:off x="7989828" y="4793878"/>
            <a:ext cx="742949" cy="228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4"/>
          <p:cNvSpPr txBox="1">
            <a:spLocks noGrp="1"/>
          </p:cNvSpPr>
          <p:nvPr>
            <p:ph type="ftr" idx="11"/>
          </p:nvPr>
        </p:nvSpPr>
        <p:spPr>
          <a:xfrm>
            <a:off x="420833" y="4793878"/>
            <a:ext cx="2894846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24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4"/>
          <p:cNvSpPr txBox="1">
            <a:spLocks noGrp="1"/>
          </p:cNvSpPr>
          <p:nvPr>
            <p:ph type="sldNum" idx="12"/>
          </p:nvPr>
        </p:nvSpPr>
        <p:spPr>
          <a:xfrm>
            <a:off x="7764405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 with Caption">
  <p:cSld name="Quote with Caption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25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202" name="Google Shape;202;p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9B6BF2">
                    <a:alpha val="10980"/>
                  </a:srgbClr>
                </a:gs>
                <a:gs pos="36000">
                  <a:srgbClr val="9B6BF2">
                    <a:alpha val="9803"/>
                  </a:srgbClr>
                </a:gs>
                <a:gs pos="75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9B6BF2">
                    <a:alpha val="7843"/>
                  </a:srgbClr>
                </a:gs>
                <a:gs pos="36000">
                  <a:srgbClr val="9B6BF2">
                    <a:alpha val="7843"/>
                  </a:srgbClr>
                </a:gs>
                <a:gs pos="72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66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9B6BF2">
                    <a:alpha val="6666"/>
                  </a:srgbClr>
                </a:gs>
                <a:gs pos="36000">
                  <a:srgbClr val="9B6BF2">
                    <a:alpha val="5882"/>
                  </a:srgbClr>
                </a:gs>
                <a:gs pos="69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5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73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5"/>
            <p:cNvSpPr/>
            <p:nvPr/>
          </p:nvSpPr>
          <p:spPr>
            <a:xfrm rot="-589932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5"/>
            <p:cNvSpPr/>
            <p:nvPr/>
          </p:nvSpPr>
          <p:spPr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 extrusionOk="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10" name="Google Shape;210;p25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211" name="Google Shape;211;p25"/>
          <p:cNvSpPr txBox="1"/>
          <p:nvPr/>
        </p:nvSpPr>
        <p:spPr>
          <a:xfrm>
            <a:off x="661175" y="455502"/>
            <a:ext cx="601434" cy="1177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0" i="0" u="none" strike="noStrike" cap="none">
                <a:solidFill>
                  <a:srgbClr val="EE52A4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100"/>
          </a:p>
        </p:txBody>
      </p:sp>
      <p:sp>
        <p:nvSpPr>
          <p:cNvPr id="212" name="Google Shape;212;p25"/>
          <p:cNvSpPr txBox="1"/>
          <p:nvPr/>
        </p:nvSpPr>
        <p:spPr>
          <a:xfrm>
            <a:off x="7413343" y="1960340"/>
            <a:ext cx="489572" cy="1177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0" i="0" u="none" strike="noStrike" cap="none">
                <a:solidFill>
                  <a:srgbClr val="EE52A4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100"/>
          </a:p>
        </p:txBody>
      </p:sp>
      <p:sp>
        <p:nvSpPr>
          <p:cNvPr id="213" name="Google Shape;213;p25"/>
          <p:cNvSpPr txBox="1">
            <a:spLocks noGrp="1"/>
          </p:cNvSpPr>
          <p:nvPr>
            <p:ph type="title"/>
          </p:nvPr>
        </p:nvSpPr>
        <p:spPr>
          <a:xfrm>
            <a:off x="1186409" y="736600"/>
            <a:ext cx="6340429" cy="2022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Times New Roman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25"/>
          <p:cNvSpPr txBox="1">
            <a:spLocks noGrp="1"/>
          </p:cNvSpPr>
          <p:nvPr>
            <p:ph type="body" idx="1"/>
          </p:nvPr>
        </p:nvSpPr>
        <p:spPr>
          <a:xfrm>
            <a:off x="1459459" y="2759075"/>
            <a:ext cx="5798414" cy="256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2286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 b="0" i="0" cap="small">
                <a:solidFill>
                  <a:srgbClr val="EE52A4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900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SzPts val="600"/>
              <a:buNone/>
              <a:defRPr sz="800"/>
            </a:lvl3pPr>
            <a:lvl4pPr marL="1828800" lvl="3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4pPr>
            <a:lvl5pPr marL="2286000" lvl="4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5pPr>
            <a:lvl6pPr marL="2743200" lvl="5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6pPr>
            <a:lvl7pPr marL="3200400" lvl="6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7pPr>
            <a:lvl8pPr marL="3657600" lvl="7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8pPr>
            <a:lvl9pPr marL="4114800" lvl="8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215" name="Google Shape;215;p25"/>
          <p:cNvSpPr txBox="1">
            <a:spLocks noGrp="1"/>
          </p:cNvSpPr>
          <p:nvPr>
            <p:ph type="body" idx="2"/>
          </p:nvPr>
        </p:nvSpPr>
        <p:spPr>
          <a:xfrm>
            <a:off x="866216" y="3771899"/>
            <a:ext cx="6933673" cy="748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L="457200" lvl="0" indent="-2286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/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900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SzPts val="600"/>
              <a:buNone/>
              <a:defRPr sz="800"/>
            </a:lvl3pPr>
            <a:lvl4pPr marL="1828800" lvl="3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4pPr>
            <a:lvl5pPr marL="2286000" lvl="4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5pPr>
            <a:lvl6pPr marL="2743200" lvl="5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6pPr>
            <a:lvl7pPr marL="3200400" lvl="6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7pPr>
            <a:lvl8pPr marL="3657600" lvl="7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8pPr>
            <a:lvl9pPr marL="4114800" lvl="8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216" name="Google Shape;216;p25"/>
          <p:cNvSpPr txBox="1">
            <a:spLocks noGrp="1"/>
          </p:cNvSpPr>
          <p:nvPr>
            <p:ph type="dt" idx="10"/>
          </p:nvPr>
        </p:nvSpPr>
        <p:spPr>
          <a:xfrm>
            <a:off x="7989828" y="4793878"/>
            <a:ext cx="742949" cy="228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25"/>
          <p:cNvSpPr txBox="1">
            <a:spLocks noGrp="1"/>
          </p:cNvSpPr>
          <p:nvPr>
            <p:ph type="ftr" idx="11"/>
          </p:nvPr>
        </p:nvSpPr>
        <p:spPr>
          <a:xfrm>
            <a:off x="420833" y="4793878"/>
            <a:ext cx="2894846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5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25"/>
          <p:cNvSpPr txBox="1">
            <a:spLocks noGrp="1"/>
          </p:cNvSpPr>
          <p:nvPr>
            <p:ph type="sldNum" idx="12"/>
          </p:nvPr>
        </p:nvSpPr>
        <p:spPr>
          <a:xfrm>
            <a:off x="7764405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ame Card">
  <p:cSld name="Name Card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oogle Shape;221;p26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222" name="Google Shape;222;p2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9B6BF2">
                    <a:alpha val="10980"/>
                  </a:srgbClr>
                </a:gs>
                <a:gs pos="36000">
                  <a:srgbClr val="9B6BF2">
                    <a:alpha val="9803"/>
                  </a:srgbClr>
                </a:gs>
                <a:gs pos="75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9B6BF2">
                    <a:alpha val="7843"/>
                  </a:srgbClr>
                </a:gs>
                <a:gs pos="36000">
                  <a:srgbClr val="9B6BF2">
                    <a:alpha val="7843"/>
                  </a:srgbClr>
                </a:gs>
                <a:gs pos="72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66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9B6BF2">
                    <a:alpha val="6666"/>
                  </a:srgbClr>
                </a:gs>
                <a:gs pos="36000">
                  <a:srgbClr val="9B6BF2">
                    <a:alpha val="5882"/>
                  </a:srgbClr>
                </a:gs>
                <a:gs pos="69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73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6"/>
            <p:cNvSpPr/>
            <p:nvPr/>
          </p:nvSpPr>
          <p:spPr>
            <a:xfrm rot="-589932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6"/>
            <p:cNvSpPr/>
            <p:nvPr/>
          </p:nvSpPr>
          <p:spPr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 extrusionOk="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30" name="Google Shape;230;p26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231" name="Google Shape;231;p26"/>
          <p:cNvSpPr txBox="1">
            <a:spLocks noGrp="1"/>
          </p:cNvSpPr>
          <p:nvPr>
            <p:ph type="title"/>
          </p:nvPr>
        </p:nvSpPr>
        <p:spPr>
          <a:xfrm>
            <a:off x="866216" y="1778000"/>
            <a:ext cx="6619245" cy="1366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Times New Roman"/>
              <a:buNone/>
              <a:defRPr sz="3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26"/>
          <p:cNvSpPr txBox="1">
            <a:spLocks noGrp="1"/>
          </p:cNvSpPr>
          <p:nvPr>
            <p:ph type="body" idx="1"/>
          </p:nvPr>
        </p:nvSpPr>
        <p:spPr>
          <a:xfrm>
            <a:off x="866216" y="3768725"/>
            <a:ext cx="6619244" cy="6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228600" algn="l">
              <a:spcBef>
                <a:spcPts val="800"/>
              </a:spcBef>
              <a:spcAft>
                <a:spcPts val="0"/>
              </a:spcAft>
              <a:buSzPts val="1200"/>
              <a:buNone/>
              <a:defRPr sz="1500" cap="none">
                <a:solidFill>
                  <a:srgbClr val="EE52A4"/>
                </a:solidFill>
              </a:defRPr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26"/>
          <p:cNvSpPr txBox="1">
            <a:spLocks noGrp="1"/>
          </p:cNvSpPr>
          <p:nvPr>
            <p:ph type="dt" idx="10"/>
          </p:nvPr>
        </p:nvSpPr>
        <p:spPr>
          <a:xfrm>
            <a:off x="7989828" y="4793878"/>
            <a:ext cx="742949" cy="228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26"/>
          <p:cNvSpPr txBox="1">
            <a:spLocks noGrp="1"/>
          </p:cNvSpPr>
          <p:nvPr>
            <p:ph type="ftr" idx="11"/>
          </p:nvPr>
        </p:nvSpPr>
        <p:spPr>
          <a:xfrm>
            <a:off x="420833" y="4793878"/>
            <a:ext cx="2894846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26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6"/>
          <p:cNvSpPr txBox="1">
            <a:spLocks noGrp="1"/>
          </p:cNvSpPr>
          <p:nvPr>
            <p:ph type="sldNum" idx="12"/>
          </p:nvPr>
        </p:nvSpPr>
        <p:spPr>
          <a:xfrm>
            <a:off x="7764405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7"/>
          <p:cNvSpPr txBox="1">
            <a:spLocks noGrp="1"/>
          </p:cNvSpPr>
          <p:nvPr>
            <p:ph type="title"/>
          </p:nvPr>
        </p:nvSpPr>
        <p:spPr>
          <a:xfrm>
            <a:off x="866216" y="730251"/>
            <a:ext cx="6619244" cy="53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Times New Roman"/>
              <a:buNone/>
              <a:defRPr sz="27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7"/>
          <p:cNvSpPr txBox="1">
            <a:spLocks noGrp="1"/>
          </p:cNvSpPr>
          <p:nvPr>
            <p:ph type="body" idx="1"/>
          </p:nvPr>
        </p:nvSpPr>
        <p:spPr>
          <a:xfrm>
            <a:off x="866216" y="1952626"/>
            <a:ext cx="2356409" cy="43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L="457200" lvl="0" indent="-228600" algn="l">
              <a:spcBef>
                <a:spcPts val="800"/>
              </a:spcBef>
              <a:spcAft>
                <a:spcPts val="0"/>
              </a:spcAft>
              <a:buSzPts val="1400"/>
              <a:buNone/>
              <a:defRPr sz="1800" b="0">
                <a:solidFill>
                  <a:srgbClr val="EE52A4"/>
                </a:solidFill>
              </a:defRPr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SzPts val="1200"/>
              <a:buNone/>
              <a:defRPr sz="1500" b="1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400" b="1"/>
            </a:lvl3pPr>
            <a:lvl4pPr marL="1828800" lvl="3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4pPr>
            <a:lvl5pPr marL="2286000" lvl="4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5pPr>
            <a:lvl6pPr marL="2743200" lvl="5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6pPr>
            <a:lvl7pPr marL="3200400" lvl="6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7pPr>
            <a:lvl8pPr marL="3657600" lvl="7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8pPr>
            <a:lvl9pPr marL="4114800" lvl="8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9pPr>
          </a:lstStyle>
          <a:p>
            <a:endParaRPr/>
          </a:p>
        </p:txBody>
      </p:sp>
      <p:sp>
        <p:nvSpPr>
          <p:cNvPr id="240" name="Google Shape;240;p27"/>
          <p:cNvSpPr txBox="1">
            <a:spLocks noGrp="1"/>
          </p:cNvSpPr>
          <p:nvPr>
            <p:ph type="body" idx="2"/>
          </p:nvPr>
        </p:nvSpPr>
        <p:spPr>
          <a:xfrm>
            <a:off x="866215" y="2384823"/>
            <a:ext cx="2356409" cy="2135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2286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/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900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SzPts val="600"/>
              <a:buNone/>
              <a:defRPr sz="800"/>
            </a:lvl3pPr>
            <a:lvl4pPr marL="1828800" lvl="3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4pPr>
            <a:lvl5pPr marL="2286000" lvl="4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5pPr>
            <a:lvl6pPr marL="2743200" lvl="5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6pPr>
            <a:lvl7pPr marL="3200400" lvl="6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7pPr>
            <a:lvl8pPr marL="3657600" lvl="7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8pPr>
            <a:lvl9pPr marL="4114800" lvl="8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241" name="Google Shape;241;p27"/>
          <p:cNvSpPr txBox="1">
            <a:spLocks noGrp="1"/>
          </p:cNvSpPr>
          <p:nvPr>
            <p:ph type="body" idx="3"/>
          </p:nvPr>
        </p:nvSpPr>
        <p:spPr>
          <a:xfrm>
            <a:off x="3384541" y="1952625"/>
            <a:ext cx="2360257" cy="43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L="457200" lvl="0" indent="-228600" algn="l">
              <a:spcBef>
                <a:spcPts val="800"/>
              </a:spcBef>
              <a:spcAft>
                <a:spcPts val="0"/>
              </a:spcAft>
              <a:buSzPts val="1400"/>
              <a:buNone/>
              <a:defRPr sz="1800" b="0">
                <a:solidFill>
                  <a:srgbClr val="EE52A4"/>
                </a:solidFill>
              </a:defRPr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SzPts val="1200"/>
              <a:buNone/>
              <a:defRPr sz="1500" b="1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400" b="1"/>
            </a:lvl3pPr>
            <a:lvl4pPr marL="1828800" lvl="3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4pPr>
            <a:lvl5pPr marL="2286000" lvl="4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5pPr>
            <a:lvl6pPr marL="2743200" lvl="5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6pPr>
            <a:lvl7pPr marL="3200400" lvl="6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7pPr>
            <a:lvl8pPr marL="3657600" lvl="7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8pPr>
            <a:lvl9pPr marL="4114800" lvl="8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9pPr>
          </a:lstStyle>
          <a:p>
            <a:endParaRPr/>
          </a:p>
        </p:txBody>
      </p:sp>
      <p:sp>
        <p:nvSpPr>
          <p:cNvPr id="242" name="Google Shape;242;p27"/>
          <p:cNvSpPr txBox="1">
            <a:spLocks noGrp="1"/>
          </p:cNvSpPr>
          <p:nvPr>
            <p:ph type="body" idx="4"/>
          </p:nvPr>
        </p:nvSpPr>
        <p:spPr>
          <a:xfrm>
            <a:off x="3384541" y="2384822"/>
            <a:ext cx="2360257" cy="2135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2286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/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900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SzPts val="600"/>
              <a:buNone/>
              <a:defRPr sz="800"/>
            </a:lvl3pPr>
            <a:lvl4pPr marL="1828800" lvl="3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4pPr>
            <a:lvl5pPr marL="2286000" lvl="4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5pPr>
            <a:lvl6pPr marL="2743200" lvl="5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6pPr>
            <a:lvl7pPr marL="3200400" lvl="6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7pPr>
            <a:lvl8pPr marL="3657600" lvl="7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8pPr>
            <a:lvl9pPr marL="4114800" lvl="8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243" name="Google Shape;243;p27"/>
          <p:cNvSpPr txBox="1">
            <a:spLocks noGrp="1"/>
          </p:cNvSpPr>
          <p:nvPr>
            <p:ph type="body" idx="5"/>
          </p:nvPr>
        </p:nvSpPr>
        <p:spPr>
          <a:xfrm>
            <a:off x="5916101" y="1952626"/>
            <a:ext cx="2359298" cy="43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L="457200" lvl="0" indent="-228600" algn="l">
              <a:spcBef>
                <a:spcPts val="800"/>
              </a:spcBef>
              <a:spcAft>
                <a:spcPts val="0"/>
              </a:spcAft>
              <a:buSzPts val="1400"/>
              <a:buNone/>
              <a:defRPr sz="1800" b="0">
                <a:solidFill>
                  <a:srgbClr val="EE52A4"/>
                </a:solidFill>
              </a:defRPr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SzPts val="1200"/>
              <a:buNone/>
              <a:defRPr sz="1500" b="1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400" b="1"/>
            </a:lvl3pPr>
            <a:lvl4pPr marL="1828800" lvl="3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4pPr>
            <a:lvl5pPr marL="2286000" lvl="4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5pPr>
            <a:lvl6pPr marL="2743200" lvl="5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6pPr>
            <a:lvl7pPr marL="3200400" lvl="6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7pPr>
            <a:lvl8pPr marL="3657600" lvl="7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8pPr>
            <a:lvl9pPr marL="4114800" lvl="8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9pPr>
          </a:lstStyle>
          <a:p>
            <a:endParaRPr/>
          </a:p>
        </p:txBody>
      </p:sp>
      <p:sp>
        <p:nvSpPr>
          <p:cNvPr id="244" name="Google Shape;244;p27"/>
          <p:cNvSpPr txBox="1">
            <a:spLocks noGrp="1"/>
          </p:cNvSpPr>
          <p:nvPr>
            <p:ph type="body" idx="6"/>
          </p:nvPr>
        </p:nvSpPr>
        <p:spPr>
          <a:xfrm>
            <a:off x="5916247" y="2384821"/>
            <a:ext cx="2359152" cy="2135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2286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/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900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SzPts val="600"/>
              <a:buNone/>
              <a:defRPr sz="800"/>
            </a:lvl3pPr>
            <a:lvl4pPr marL="1828800" lvl="3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4pPr>
            <a:lvl5pPr marL="2286000" lvl="4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5pPr>
            <a:lvl6pPr marL="2743200" lvl="5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6pPr>
            <a:lvl7pPr marL="3200400" lvl="6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7pPr>
            <a:lvl8pPr marL="3657600" lvl="7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8pPr>
            <a:lvl9pPr marL="4114800" lvl="8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cxnSp>
        <p:nvCxnSpPr>
          <p:cNvPr id="245" name="Google Shape;245;p27"/>
          <p:cNvCxnSpPr/>
          <p:nvPr/>
        </p:nvCxnSpPr>
        <p:spPr>
          <a:xfrm>
            <a:off x="3302978" y="1927225"/>
            <a:ext cx="0" cy="2619374"/>
          </a:xfrm>
          <a:prstGeom prst="straightConnector1">
            <a:avLst/>
          </a:prstGeom>
          <a:noFill/>
          <a:ln w="12700" cap="flat" cmpd="sng">
            <a:solidFill>
              <a:schemeClr val="accent1">
                <a:alpha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6" name="Google Shape;246;p27"/>
          <p:cNvCxnSpPr/>
          <p:nvPr/>
        </p:nvCxnSpPr>
        <p:spPr>
          <a:xfrm>
            <a:off x="5829301" y="1927225"/>
            <a:ext cx="0" cy="2619374"/>
          </a:xfrm>
          <a:prstGeom prst="straightConnector1">
            <a:avLst/>
          </a:prstGeom>
          <a:noFill/>
          <a:ln w="12700" cap="flat" cmpd="sng">
            <a:solidFill>
              <a:schemeClr val="accent1">
                <a:alpha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7" name="Google Shape;247;p27"/>
          <p:cNvSpPr txBox="1">
            <a:spLocks noGrp="1"/>
          </p:cNvSpPr>
          <p:nvPr>
            <p:ph type="dt" idx="10"/>
          </p:nvPr>
        </p:nvSpPr>
        <p:spPr>
          <a:xfrm>
            <a:off x="7989828" y="4793878"/>
            <a:ext cx="742949" cy="228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27"/>
          <p:cNvSpPr txBox="1">
            <a:spLocks noGrp="1"/>
          </p:cNvSpPr>
          <p:nvPr>
            <p:ph type="ftr" idx="11"/>
          </p:nvPr>
        </p:nvSpPr>
        <p:spPr>
          <a:xfrm>
            <a:off x="420833" y="4793878"/>
            <a:ext cx="2894846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27"/>
          <p:cNvSpPr txBox="1">
            <a:spLocks noGrp="1"/>
          </p:cNvSpPr>
          <p:nvPr>
            <p:ph type="sldNum" idx="12"/>
          </p:nvPr>
        </p:nvSpPr>
        <p:spPr>
          <a:xfrm>
            <a:off x="7764405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Picture Column">
  <p:cSld name="3 Picture Column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8"/>
          <p:cNvSpPr txBox="1">
            <a:spLocks noGrp="1"/>
          </p:cNvSpPr>
          <p:nvPr>
            <p:ph type="title"/>
          </p:nvPr>
        </p:nvSpPr>
        <p:spPr>
          <a:xfrm>
            <a:off x="866216" y="730251"/>
            <a:ext cx="6619244" cy="53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Times New Roman"/>
              <a:buNone/>
              <a:defRPr sz="27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28"/>
          <p:cNvSpPr txBox="1">
            <a:spLocks noGrp="1"/>
          </p:cNvSpPr>
          <p:nvPr>
            <p:ph type="body" idx="1"/>
          </p:nvPr>
        </p:nvSpPr>
        <p:spPr>
          <a:xfrm>
            <a:off x="866216" y="3399633"/>
            <a:ext cx="2287829" cy="43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L="457200" lvl="0" indent="-228600" algn="l">
              <a:spcBef>
                <a:spcPts val="800"/>
              </a:spcBef>
              <a:spcAft>
                <a:spcPts val="0"/>
              </a:spcAft>
              <a:buSzPts val="1400"/>
              <a:buNone/>
              <a:defRPr sz="1800" b="0">
                <a:solidFill>
                  <a:srgbClr val="EE52A4"/>
                </a:solidFill>
              </a:defRPr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SzPts val="1200"/>
              <a:buNone/>
              <a:defRPr sz="1500" b="1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400" b="1"/>
            </a:lvl3pPr>
            <a:lvl4pPr marL="1828800" lvl="3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4pPr>
            <a:lvl5pPr marL="2286000" lvl="4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5pPr>
            <a:lvl6pPr marL="2743200" lvl="5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6pPr>
            <a:lvl7pPr marL="3200400" lvl="6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7pPr>
            <a:lvl8pPr marL="3657600" lvl="7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8pPr>
            <a:lvl9pPr marL="4114800" lvl="8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9pPr>
          </a:lstStyle>
          <a:p>
            <a:endParaRPr/>
          </a:p>
        </p:txBody>
      </p:sp>
      <p:sp>
        <p:nvSpPr>
          <p:cNvPr id="253" name="Google Shape;253;p28"/>
          <p:cNvSpPr>
            <a:spLocks noGrp="1"/>
          </p:cNvSpPr>
          <p:nvPr>
            <p:ph type="pic" idx="2"/>
          </p:nvPr>
        </p:nvSpPr>
        <p:spPr>
          <a:xfrm>
            <a:off x="1000915" y="1952625"/>
            <a:ext cx="2018431" cy="1193632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68575" tIns="34275" rIns="68575" bIns="34275" anchor="t" anchorCtr="0"/>
          <a:lstStyle>
            <a:lvl1pPr marR="0" lvl="0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54" name="Google Shape;254;p28"/>
          <p:cNvSpPr txBox="1">
            <a:spLocks noGrp="1"/>
          </p:cNvSpPr>
          <p:nvPr>
            <p:ph type="body" idx="3"/>
          </p:nvPr>
        </p:nvSpPr>
        <p:spPr>
          <a:xfrm>
            <a:off x="866216" y="3831829"/>
            <a:ext cx="2287829" cy="688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2286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/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900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SzPts val="600"/>
              <a:buNone/>
              <a:defRPr sz="800"/>
            </a:lvl3pPr>
            <a:lvl4pPr marL="1828800" lvl="3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4pPr>
            <a:lvl5pPr marL="2286000" lvl="4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5pPr>
            <a:lvl6pPr marL="2743200" lvl="5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6pPr>
            <a:lvl7pPr marL="3200400" lvl="6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7pPr>
            <a:lvl8pPr marL="3657600" lvl="7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8pPr>
            <a:lvl9pPr marL="4114800" lvl="8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255" name="Google Shape;255;p28"/>
          <p:cNvSpPr txBox="1">
            <a:spLocks noGrp="1"/>
          </p:cNvSpPr>
          <p:nvPr>
            <p:ph type="body" idx="4"/>
          </p:nvPr>
        </p:nvSpPr>
        <p:spPr>
          <a:xfrm>
            <a:off x="3426649" y="3399633"/>
            <a:ext cx="2287829" cy="43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L="457200" lvl="0" indent="-228600" algn="l">
              <a:spcBef>
                <a:spcPts val="800"/>
              </a:spcBef>
              <a:spcAft>
                <a:spcPts val="0"/>
              </a:spcAft>
              <a:buSzPts val="1400"/>
              <a:buNone/>
              <a:defRPr sz="1800" b="0">
                <a:solidFill>
                  <a:srgbClr val="EE52A4"/>
                </a:solidFill>
              </a:defRPr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SzPts val="1200"/>
              <a:buNone/>
              <a:defRPr sz="1500" b="1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400" b="1"/>
            </a:lvl3pPr>
            <a:lvl4pPr marL="1828800" lvl="3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4pPr>
            <a:lvl5pPr marL="2286000" lvl="4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5pPr>
            <a:lvl6pPr marL="2743200" lvl="5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6pPr>
            <a:lvl7pPr marL="3200400" lvl="6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7pPr>
            <a:lvl8pPr marL="3657600" lvl="7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8pPr>
            <a:lvl9pPr marL="4114800" lvl="8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9pPr>
          </a:lstStyle>
          <a:p>
            <a:endParaRPr/>
          </a:p>
        </p:txBody>
      </p:sp>
      <p:sp>
        <p:nvSpPr>
          <p:cNvPr id="256" name="Google Shape;256;p28"/>
          <p:cNvSpPr>
            <a:spLocks noGrp="1"/>
          </p:cNvSpPr>
          <p:nvPr>
            <p:ph type="pic" idx="5"/>
          </p:nvPr>
        </p:nvSpPr>
        <p:spPr>
          <a:xfrm>
            <a:off x="3561347" y="1952625"/>
            <a:ext cx="2018432" cy="1193632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68575" tIns="34275" rIns="68575" bIns="34275" anchor="t" anchorCtr="0"/>
          <a:lstStyle>
            <a:lvl1pPr marR="0" lvl="0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57" name="Google Shape;257;p28"/>
          <p:cNvSpPr txBox="1">
            <a:spLocks noGrp="1"/>
          </p:cNvSpPr>
          <p:nvPr>
            <p:ph type="body" idx="6"/>
          </p:nvPr>
        </p:nvSpPr>
        <p:spPr>
          <a:xfrm>
            <a:off x="3427629" y="3831829"/>
            <a:ext cx="2287829" cy="688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2286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/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900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SzPts val="600"/>
              <a:buNone/>
              <a:defRPr sz="800"/>
            </a:lvl3pPr>
            <a:lvl4pPr marL="1828800" lvl="3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4pPr>
            <a:lvl5pPr marL="2286000" lvl="4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5pPr>
            <a:lvl6pPr marL="2743200" lvl="5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6pPr>
            <a:lvl7pPr marL="3200400" lvl="6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7pPr>
            <a:lvl8pPr marL="3657600" lvl="7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8pPr>
            <a:lvl9pPr marL="4114800" lvl="8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258" name="Google Shape;258;p28"/>
          <p:cNvSpPr txBox="1">
            <a:spLocks noGrp="1"/>
          </p:cNvSpPr>
          <p:nvPr>
            <p:ph type="body" idx="7"/>
          </p:nvPr>
        </p:nvSpPr>
        <p:spPr>
          <a:xfrm>
            <a:off x="5987081" y="3399634"/>
            <a:ext cx="2288321" cy="43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L="457200" lvl="0" indent="-228600" algn="l">
              <a:spcBef>
                <a:spcPts val="800"/>
              </a:spcBef>
              <a:spcAft>
                <a:spcPts val="0"/>
              </a:spcAft>
              <a:buSzPts val="1400"/>
              <a:buNone/>
              <a:defRPr sz="1800" b="0">
                <a:solidFill>
                  <a:srgbClr val="EE52A4"/>
                </a:solidFill>
              </a:defRPr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SzPts val="1200"/>
              <a:buNone/>
              <a:defRPr sz="1500" b="1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400" b="1"/>
            </a:lvl3pPr>
            <a:lvl4pPr marL="1828800" lvl="3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4pPr>
            <a:lvl5pPr marL="2286000" lvl="4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5pPr>
            <a:lvl6pPr marL="2743200" lvl="5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6pPr>
            <a:lvl7pPr marL="3200400" lvl="6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7pPr>
            <a:lvl8pPr marL="3657600" lvl="7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8pPr>
            <a:lvl9pPr marL="4114800" lvl="8" indent="-228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 b="1"/>
            </a:lvl9pPr>
          </a:lstStyle>
          <a:p>
            <a:endParaRPr/>
          </a:p>
        </p:txBody>
      </p:sp>
      <p:sp>
        <p:nvSpPr>
          <p:cNvPr id="259" name="Google Shape;259;p28"/>
          <p:cNvSpPr>
            <a:spLocks noGrp="1"/>
          </p:cNvSpPr>
          <p:nvPr>
            <p:ph type="pic" idx="8"/>
          </p:nvPr>
        </p:nvSpPr>
        <p:spPr>
          <a:xfrm>
            <a:off x="6122273" y="1952625"/>
            <a:ext cx="2018431" cy="1193632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68575" tIns="34275" rIns="68575" bIns="34275" anchor="t" anchorCtr="0"/>
          <a:lstStyle>
            <a:lvl1pPr marR="0" lvl="0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60" name="Google Shape;260;p28"/>
          <p:cNvSpPr txBox="1">
            <a:spLocks noGrp="1"/>
          </p:cNvSpPr>
          <p:nvPr>
            <p:ph type="body" idx="9"/>
          </p:nvPr>
        </p:nvSpPr>
        <p:spPr>
          <a:xfrm>
            <a:off x="5987081" y="3831828"/>
            <a:ext cx="2288322" cy="688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2286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/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900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SzPts val="600"/>
              <a:buNone/>
              <a:defRPr sz="800"/>
            </a:lvl3pPr>
            <a:lvl4pPr marL="1828800" lvl="3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4pPr>
            <a:lvl5pPr marL="2286000" lvl="4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5pPr>
            <a:lvl6pPr marL="2743200" lvl="5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6pPr>
            <a:lvl7pPr marL="3200400" lvl="6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7pPr>
            <a:lvl8pPr marL="3657600" lvl="7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8pPr>
            <a:lvl9pPr marL="4114800" lvl="8" indent="-228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cxnSp>
        <p:nvCxnSpPr>
          <p:cNvPr id="261" name="Google Shape;261;p28"/>
          <p:cNvCxnSpPr/>
          <p:nvPr/>
        </p:nvCxnSpPr>
        <p:spPr>
          <a:xfrm>
            <a:off x="3304373" y="1927225"/>
            <a:ext cx="0" cy="2619374"/>
          </a:xfrm>
          <a:prstGeom prst="straightConnector1">
            <a:avLst/>
          </a:prstGeom>
          <a:noFill/>
          <a:ln w="12700" cap="flat" cmpd="sng">
            <a:solidFill>
              <a:schemeClr val="accent1">
                <a:alpha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2" name="Google Shape;262;p28"/>
          <p:cNvCxnSpPr/>
          <p:nvPr/>
        </p:nvCxnSpPr>
        <p:spPr>
          <a:xfrm>
            <a:off x="5848352" y="1927225"/>
            <a:ext cx="0" cy="2619374"/>
          </a:xfrm>
          <a:prstGeom prst="straightConnector1">
            <a:avLst/>
          </a:prstGeom>
          <a:noFill/>
          <a:ln w="12700" cap="flat" cmpd="sng">
            <a:solidFill>
              <a:schemeClr val="accent1">
                <a:alpha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3" name="Google Shape;263;p28"/>
          <p:cNvSpPr txBox="1">
            <a:spLocks noGrp="1"/>
          </p:cNvSpPr>
          <p:nvPr>
            <p:ph type="dt" idx="10"/>
          </p:nvPr>
        </p:nvSpPr>
        <p:spPr>
          <a:xfrm>
            <a:off x="7989828" y="4793878"/>
            <a:ext cx="742949" cy="228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28"/>
          <p:cNvSpPr txBox="1">
            <a:spLocks noGrp="1"/>
          </p:cNvSpPr>
          <p:nvPr>
            <p:ph type="ftr" idx="11"/>
          </p:nvPr>
        </p:nvSpPr>
        <p:spPr>
          <a:xfrm>
            <a:off x="420833" y="4793878"/>
            <a:ext cx="2733211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28"/>
          <p:cNvSpPr txBox="1">
            <a:spLocks noGrp="1"/>
          </p:cNvSpPr>
          <p:nvPr>
            <p:ph type="sldNum" idx="12"/>
          </p:nvPr>
        </p:nvSpPr>
        <p:spPr>
          <a:xfrm>
            <a:off x="7764405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9"/>
          <p:cNvSpPr txBox="1">
            <a:spLocks noGrp="1"/>
          </p:cNvSpPr>
          <p:nvPr>
            <p:ph type="title"/>
          </p:nvPr>
        </p:nvSpPr>
        <p:spPr>
          <a:xfrm>
            <a:off x="866216" y="730251"/>
            <a:ext cx="6619244" cy="53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29"/>
          <p:cNvSpPr txBox="1">
            <a:spLocks noGrp="1"/>
          </p:cNvSpPr>
          <p:nvPr>
            <p:ph type="body" idx="1"/>
          </p:nvPr>
        </p:nvSpPr>
        <p:spPr>
          <a:xfrm rot="5400000">
            <a:off x="2894725" y="-75885"/>
            <a:ext cx="2562225" cy="6619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1pPr>
            <a:lvl2pPr marL="914400" lvl="1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2pPr>
            <a:lvl3pPr marL="1371600" lvl="2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3pPr>
            <a:lvl4pPr marL="1828800" lvl="3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4pPr>
            <a:lvl5pPr marL="2286000" lvl="4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5pPr>
            <a:lvl6pPr marL="2743200" lvl="5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6pPr>
            <a:lvl7pPr marL="3200400" lvl="6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7pPr>
            <a:lvl8pPr marL="3657600" lvl="7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8pPr>
            <a:lvl9pPr marL="4114800" lvl="8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9pPr>
          </a:lstStyle>
          <a:p>
            <a:endParaRPr/>
          </a:p>
        </p:txBody>
      </p:sp>
      <p:sp>
        <p:nvSpPr>
          <p:cNvPr id="269" name="Google Shape;269;p29"/>
          <p:cNvSpPr txBox="1">
            <a:spLocks noGrp="1"/>
          </p:cNvSpPr>
          <p:nvPr>
            <p:ph type="dt" idx="10"/>
          </p:nvPr>
        </p:nvSpPr>
        <p:spPr>
          <a:xfrm>
            <a:off x="8021579" y="4793878"/>
            <a:ext cx="742949" cy="228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29"/>
          <p:cNvSpPr txBox="1">
            <a:spLocks noGrp="1"/>
          </p:cNvSpPr>
          <p:nvPr>
            <p:ph type="ftr" idx="11"/>
          </p:nvPr>
        </p:nvSpPr>
        <p:spPr>
          <a:xfrm>
            <a:off x="420833" y="4793878"/>
            <a:ext cx="2894846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29"/>
          <p:cNvSpPr txBox="1">
            <a:spLocks noGrp="1"/>
          </p:cNvSpPr>
          <p:nvPr>
            <p:ph type="sldNum" idx="12"/>
          </p:nvPr>
        </p:nvSpPr>
        <p:spPr>
          <a:xfrm>
            <a:off x="7764405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" name="Google Shape;273;p30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274" name="Google Shape;274;p3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0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9B6BF2">
                    <a:alpha val="10980"/>
                  </a:srgbClr>
                </a:gs>
                <a:gs pos="36000">
                  <a:srgbClr val="9B6BF2">
                    <a:alpha val="9803"/>
                  </a:srgbClr>
                </a:gs>
                <a:gs pos="75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9B6BF2">
                    <a:alpha val="7843"/>
                  </a:srgbClr>
                </a:gs>
                <a:gs pos="36000">
                  <a:srgbClr val="9B6BF2">
                    <a:alpha val="7843"/>
                  </a:srgbClr>
                </a:gs>
                <a:gs pos="72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66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9B6BF2">
                    <a:alpha val="6666"/>
                  </a:srgbClr>
                </a:gs>
                <a:gs pos="36000">
                  <a:srgbClr val="9B6BF2">
                    <a:alpha val="5882"/>
                  </a:srgbClr>
                </a:gs>
                <a:gs pos="69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73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0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0"/>
            <p:cNvSpPr/>
            <p:nvPr/>
          </p:nvSpPr>
          <p:spPr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0"/>
            <p:cNvSpPr/>
            <p:nvPr/>
          </p:nvSpPr>
          <p:spPr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 extrusionOk="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83" name="Google Shape;283;p30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284" name="Google Shape;284;p30"/>
          <p:cNvSpPr txBox="1">
            <a:spLocks noGrp="1"/>
          </p:cNvSpPr>
          <p:nvPr>
            <p:ph type="title"/>
          </p:nvPr>
        </p:nvSpPr>
        <p:spPr>
          <a:xfrm rot="5400000">
            <a:off x="5186942" y="2210835"/>
            <a:ext cx="3561442" cy="1057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30"/>
          <p:cNvSpPr txBox="1">
            <a:spLocks noGrp="1"/>
          </p:cNvSpPr>
          <p:nvPr>
            <p:ph type="body" idx="1"/>
          </p:nvPr>
        </p:nvSpPr>
        <p:spPr>
          <a:xfrm rot="5400000">
            <a:off x="1431504" y="393562"/>
            <a:ext cx="3561442" cy="4692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1pPr>
            <a:lvl2pPr marL="914400" lvl="1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2pPr>
            <a:lvl3pPr marL="1371600" lvl="2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3pPr>
            <a:lvl4pPr marL="1828800" lvl="3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4pPr>
            <a:lvl5pPr marL="2286000" lvl="4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5pPr>
            <a:lvl6pPr marL="2743200" lvl="5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6pPr>
            <a:lvl7pPr marL="3200400" lvl="6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7pPr>
            <a:lvl8pPr marL="3657600" lvl="7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8pPr>
            <a:lvl9pPr marL="4114800" lvl="8" indent="-29845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9pPr>
          </a:lstStyle>
          <a:p>
            <a:endParaRPr/>
          </a:p>
        </p:txBody>
      </p:sp>
      <p:sp>
        <p:nvSpPr>
          <p:cNvPr id="286" name="Google Shape;286;p30"/>
          <p:cNvSpPr txBox="1">
            <a:spLocks noGrp="1"/>
          </p:cNvSpPr>
          <p:nvPr>
            <p:ph type="dt" idx="10"/>
          </p:nvPr>
        </p:nvSpPr>
        <p:spPr>
          <a:xfrm>
            <a:off x="7989828" y="4793878"/>
            <a:ext cx="744101" cy="228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30"/>
          <p:cNvSpPr txBox="1">
            <a:spLocks noGrp="1"/>
          </p:cNvSpPr>
          <p:nvPr>
            <p:ph type="ftr" idx="11"/>
          </p:nvPr>
        </p:nvSpPr>
        <p:spPr>
          <a:xfrm>
            <a:off x="420833" y="4793878"/>
            <a:ext cx="2894846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30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30"/>
          <p:cNvSpPr txBox="1">
            <a:spLocks noGrp="1"/>
          </p:cNvSpPr>
          <p:nvPr>
            <p:ph type="sldNum" idx="12"/>
          </p:nvPr>
        </p:nvSpPr>
        <p:spPr>
          <a:xfrm>
            <a:off x="7764405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13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52" name="Google Shape;52;p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1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9B6BF2">
                    <a:alpha val="10980"/>
                  </a:srgbClr>
                </a:gs>
                <a:gs pos="36000">
                  <a:srgbClr val="9B6BF2">
                    <a:alpha val="9803"/>
                  </a:srgbClr>
                </a:gs>
                <a:gs pos="75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9B6BF2">
                    <a:alpha val="7843"/>
                  </a:srgbClr>
                </a:gs>
                <a:gs pos="36000">
                  <a:srgbClr val="9B6BF2">
                    <a:alpha val="7843"/>
                  </a:srgbClr>
                </a:gs>
                <a:gs pos="72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13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66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9B6BF2">
                    <a:alpha val="6666"/>
                  </a:srgbClr>
                </a:gs>
                <a:gs pos="36000">
                  <a:srgbClr val="9B6BF2">
                    <a:alpha val="5882"/>
                  </a:srgbClr>
                </a:gs>
                <a:gs pos="69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13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73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13"/>
            <p:cNvSpPr/>
            <p:nvPr/>
          </p:nvSpPr>
          <p:spPr>
            <a:xfrm rot="-589932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13"/>
            <p:cNvSpPr/>
            <p:nvPr/>
          </p:nvSpPr>
          <p:spPr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l" t="t" r="r" b="b"/>
              <a:pathLst>
                <a:path w="7104" h="2856" extrusionOk="0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60" name="Google Shape;60;p13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61" name="Google Shape;61;p13"/>
          <p:cNvSpPr txBox="1">
            <a:spLocks noGrp="1"/>
          </p:cNvSpPr>
          <p:nvPr>
            <p:ph type="title"/>
          </p:nvPr>
        </p:nvSpPr>
        <p:spPr>
          <a:xfrm>
            <a:off x="866216" y="730251"/>
            <a:ext cx="6571060" cy="53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Times New Roman"/>
              <a:buNone/>
              <a:defRPr sz="27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body" idx="1"/>
          </p:nvPr>
        </p:nvSpPr>
        <p:spPr>
          <a:xfrm>
            <a:off x="866216" y="1952625"/>
            <a:ext cx="6571060" cy="2562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984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►"/>
              <a:defRPr sz="1400" b="0" i="0" u="none" strike="noStrike" cap="none">
                <a:solidFill>
                  <a:srgbClr val="3F3F3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914400" marR="0" lvl="1" indent="-2921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1371600" marR="0" lvl="2" indent="-2794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Char char="►"/>
              <a:defRPr sz="1100" b="0" i="0" u="none" strike="noStrike" cap="none">
                <a:solidFill>
                  <a:srgbClr val="3F3F3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828800" marR="0" lvl="3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►"/>
              <a:defRPr sz="900" b="0" i="0" u="none" strike="noStrike" cap="none">
                <a:solidFill>
                  <a:srgbClr val="3F3F3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2286000" marR="0" lvl="4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►"/>
              <a:defRPr sz="900" b="0" i="0" u="none" strike="noStrike" cap="none">
                <a:solidFill>
                  <a:srgbClr val="3F3F3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743200" marR="0" lvl="5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►"/>
              <a:defRPr sz="900" b="0" i="0" u="none" strike="noStrike" cap="none">
                <a:solidFill>
                  <a:srgbClr val="3F3F3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00400" marR="0" lvl="6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►"/>
              <a:defRPr sz="900" b="0" i="0" u="none" strike="noStrike" cap="none">
                <a:solidFill>
                  <a:srgbClr val="3F3F3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657600" marR="0" lvl="7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►"/>
              <a:defRPr sz="900" b="0" i="0" u="none" strike="noStrike" cap="none">
                <a:solidFill>
                  <a:srgbClr val="3F3F3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14800" marR="0" lvl="8" indent="-27305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►"/>
              <a:defRPr sz="900" b="0" i="0" u="none" strike="noStrike" cap="none">
                <a:solidFill>
                  <a:srgbClr val="3F3F3F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dt" idx="10"/>
          </p:nvPr>
        </p:nvSpPr>
        <p:spPr>
          <a:xfrm>
            <a:off x="7989828" y="4793878"/>
            <a:ext cx="742949" cy="228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1" i="0" u="none" strike="noStrike" cap="none">
                <a:solidFill>
                  <a:schemeClr val="accen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ftr" idx="11"/>
          </p:nvPr>
        </p:nvSpPr>
        <p:spPr>
          <a:xfrm>
            <a:off x="420833" y="4793878"/>
            <a:ext cx="2894846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1" i="0" u="none" strike="noStrike" cap="none">
                <a:solidFill>
                  <a:schemeClr val="accen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65" name="Google Shape;65;p13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ldNum" idx="12"/>
          </p:nvPr>
        </p:nvSpPr>
        <p:spPr>
          <a:xfrm>
            <a:off x="7764405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0" marR="0" lvl="1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0" marR="0" lvl="2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0" marR="0" lvl="3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0" marR="0" lvl="4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0" marR="0" lvl="5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0" marR="0" lvl="6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0" marR="0" lvl="7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0" marR="0" lvl="8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1"/>
          <p:cNvSpPr txBox="1">
            <a:spLocks noGrp="1"/>
          </p:cNvSpPr>
          <p:nvPr>
            <p:ph type="ctrTitle"/>
          </p:nvPr>
        </p:nvSpPr>
        <p:spPr>
          <a:xfrm>
            <a:off x="866216" y="1574800"/>
            <a:ext cx="6619243" cy="2008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Palatino Linotype"/>
              <a:buNone/>
            </a:pPr>
            <a:r>
              <a:rPr lang="en" sz="5400">
                <a:latin typeface="Palatino Linotype"/>
                <a:ea typeface="Palatino Linotype"/>
                <a:cs typeface="Palatino Linotype"/>
                <a:sym typeface="Palatino Linotype"/>
              </a:rPr>
              <a:t>Spac3 Invad3rs</a:t>
            </a:r>
            <a:endParaRPr sz="5400"/>
          </a:p>
        </p:txBody>
      </p:sp>
      <p:sp>
        <p:nvSpPr>
          <p:cNvPr id="295" name="Google Shape;295;p31"/>
          <p:cNvSpPr txBox="1">
            <a:spLocks noGrp="1"/>
          </p:cNvSpPr>
          <p:nvPr>
            <p:ph type="subTitle" idx="1"/>
          </p:nvPr>
        </p:nvSpPr>
        <p:spPr>
          <a:xfrm>
            <a:off x="866216" y="3583035"/>
            <a:ext cx="6619243" cy="646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100">
                <a:latin typeface="Palatino Linotype"/>
                <a:ea typeface="Palatino Linotype"/>
                <a:cs typeface="Palatino Linotype"/>
                <a:sym typeface="Palatino Linotype"/>
              </a:rPr>
              <a:t>WE COME IN PEACE</a:t>
            </a:r>
            <a:endParaRPr sz="11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1"/>
          <p:cNvSpPr txBox="1">
            <a:spLocks noGrp="1"/>
          </p:cNvSpPr>
          <p:nvPr>
            <p:ph type="title"/>
          </p:nvPr>
        </p:nvSpPr>
        <p:spPr>
          <a:xfrm>
            <a:off x="866216" y="730251"/>
            <a:ext cx="6571200" cy="530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DATA</a:t>
            </a:r>
            <a:endParaRPr dirty="0"/>
          </a:p>
        </p:txBody>
      </p:sp>
      <p:sp>
        <p:nvSpPr>
          <p:cNvPr id="373" name="Google Shape;373;p41"/>
          <p:cNvSpPr txBox="1">
            <a:spLocks noGrp="1"/>
          </p:cNvSpPr>
          <p:nvPr>
            <p:ph type="body" idx="1"/>
          </p:nvPr>
        </p:nvSpPr>
        <p:spPr>
          <a:xfrm>
            <a:off x="866225" y="1952625"/>
            <a:ext cx="6619200" cy="3030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 dirty="0"/>
              <a:t>Fall 2018: We recorded 30 mins of UV data but we waited too long to analyze it, so the conversions between voltage values and UV index were forgotten/lost. We did not use the SenseHat due to the pi zero being unable to run it and weight constraints. No data was able to be salvaged.</a:t>
            </a:r>
            <a:endParaRPr sz="1800"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 dirty="0"/>
              <a:t>Spring 2019: We were unable to get any sensor data because of a critical failure of the UV index program in first minute of flight and an infinite loop in altimeter program that over-wrote data. No data was able to be salvaged</a:t>
            </a:r>
            <a:endParaRPr sz="1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2"/>
          <p:cNvSpPr txBox="1">
            <a:spLocks noGrp="1"/>
          </p:cNvSpPr>
          <p:nvPr>
            <p:ph type="title"/>
          </p:nvPr>
        </p:nvSpPr>
        <p:spPr>
          <a:xfrm>
            <a:off x="866216" y="730251"/>
            <a:ext cx="6571200" cy="530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Ideas for the Future</a:t>
            </a:r>
            <a:endParaRPr/>
          </a:p>
        </p:txBody>
      </p:sp>
      <p:sp>
        <p:nvSpPr>
          <p:cNvPr id="379" name="Google Shape;379;p42"/>
          <p:cNvSpPr txBox="1">
            <a:spLocks noGrp="1"/>
          </p:cNvSpPr>
          <p:nvPr>
            <p:ph type="body" idx="1"/>
          </p:nvPr>
        </p:nvSpPr>
        <p:spPr>
          <a:xfrm>
            <a:off x="866225" y="1952625"/>
            <a:ext cx="3495000" cy="2562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dirty="0"/>
              <a:t>Gyro stabilization</a:t>
            </a:r>
            <a:endParaRPr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dirty="0"/>
              <a:t>Wider camera lenses</a:t>
            </a:r>
            <a:endParaRPr dirty="0"/>
          </a:p>
          <a:p>
            <a:pPr marL="457200" lvl="0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❖"/>
            </a:pPr>
            <a:r>
              <a:rPr lang="en" dirty="0"/>
              <a:t>Wider view to better capture the edge between space and Earth</a:t>
            </a:r>
            <a:endParaRPr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dirty="0"/>
              <a:t>Everything work using one battery</a:t>
            </a:r>
            <a:endParaRPr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dirty="0"/>
              <a:t>One switch on outside to start everything</a:t>
            </a:r>
            <a:endParaRPr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3"/>
          <p:cNvSpPr txBox="1">
            <a:spLocks noGrp="1"/>
          </p:cNvSpPr>
          <p:nvPr>
            <p:ph type="title"/>
          </p:nvPr>
        </p:nvSpPr>
        <p:spPr>
          <a:xfrm>
            <a:off x="866216" y="730251"/>
            <a:ext cx="6571060" cy="53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Palatino Linotype"/>
              <a:buNone/>
            </a:pPr>
            <a:r>
              <a:rPr lang="en">
                <a:latin typeface="Palatino Linotype"/>
                <a:ea typeface="Palatino Linotype"/>
                <a:cs typeface="Palatino Linotype"/>
                <a:sym typeface="Palatino Linotype"/>
              </a:rPr>
              <a:t>Thank You </a:t>
            </a:r>
            <a:endParaRPr/>
          </a:p>
        </p:txBody>
      </p:sp>
      <p:sp>
        <p:nvSpPr>
          <p:cNvPr id="385" name="Google Shape;385;p43"/>
          <p:cNvSpPr txBox="1">
            <a:spLocks noGrp="1"/>
          </p:cNvSpPr>
          <p:nvPr>
            <p:ph type="body" idx="1"/>
          </p:nvPr>
        </p:nvSpPr>
        <p:spPr>
          <a:xfrm>
            <a:off x="784723" y="1936575"/>
            <a:ext cx="2187900" cy="25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" sz="1200" dirty="0"/>
              <a:t>AZ Space Grant Consortium</a:t>
            </a:r>
            <a:endParaRPr sz="1100" dirty="0"/>
          </a:p>
          <a:p>
            <a:pPr marL="254000" lvl="0" indent="-254000" algn="l" rtl="0">
              <a:spcBef>
                <a:spcPts val="800"/>
              </a:spcBef>
              <a:spcAft>
                <a:spcPts val="0"/>
              </a:spcAft>
              <a:buSzPts val="1000"/>
              <a:buChar char="►"/>
            </a:pPr>
            <a:r>
              <a:rPr lang="en" sz="1200" dirty="0"/>
              <a:t>Michelle Coe</a:t>
            </a:r>
            <a:endParaRPr sz="1100"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SzPts val="1000"/>
              <a:buNone/>
            </a:pPr>
            <a:r>
              <a:rPr lang="en" sz="1200" dirty="0"/>
              <a:t>ANSR Team </a:t>
            </a:r>
            <a:endParaRPr sz="1100" dirty="0"/>
          </a:p>
          <a:p>
            <a:pPr marL="254000" lvl="0" indent="-254000" algn="l" rtl="0">
              <a:spcBef>
                <a:spcPts val="800"/>
              </a:spcBef>
              <a:spcAft>
                <a:spcPts val="0"/>
              </a:spcAft>
              <a:buSzPts val="1000"/>
              <a:buChar char="►"/>
            </a:pPr>
            <a:r>
              <a:rPr lang="en" sz="1200" dirty="0"/>
              <a:t>Steven Thomas</a:t>
            </a:r>
            <a:endParaRPr sz="1100" dirty="0"/>
          </a:p>
          <a:p>
            <a:pPr marL="254000" lvl="0" indent="-254000" algn="l" rtl="0">
              <a:spcBef>
                <a:spcPts val="800"/>
              </a:spcBef>
              <a:spcAft>
                <a:spcPts val="0"/>
              </a:spcAft>
              <a:buSzPts val="1000"/>
              <a:buChar char="►"/>
            </a:pPr>
            <a:r>
              <a:rPr lang="en" sz="1200" dirty="0"/>
              <a:t>Clayton Jacobs </a:t>
            </a:r>
            <a:endParaRPr sz="1100"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SzPts val="1000"/>
              <a:buNone/>
            </a:pPr>
            <a:r>
              <a:rPr lang="en" sz="1200" dirty="0"/>
              <a:t>NASA ASCEND Mentor </a:t>
            </a:r>
            <a:endParaRPr sz="1100" dirty="0"/>
          </a:p>
          <a:p>
            <a:pPr marL="254000" lvl="0" indent="-254000" algn="l" rtl="0">
              <a:spcBef>
                <a:spcPts val="800"/>
              </a:spcBef>
              <a:spcAft>
                <a:spcPts val="0"/>
              </a:spcAft>
              <a:buSzPts val="1000"/>
              <a:buChar char="►"/>
            </a:pPr>
            <a:r>
              <a:rPr lang="en" sz="1200" dirty="0"/>
              <a:t>Michelle Breaux</a:t>
            </a:r>
            <a:endParaRPr sz="1100"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SzPts val="1000"/>
              <a:buNone/>
            </a:pPr>
            <a:r>
              <a:rPr lang="en" sz="1200" dirty="0"/>
              <a:t>Tech Lab </a:t>
            </a:r>
            <a:endParaRPr sz="1100" dirty="0"/>
          </a:p>
          <a:p>
            <a:pPr marL="254000" lvl="0" indent="-254000" algn="l" rtl="0">
              <a:spcBef>
                <a:spcPts val="800"/>
              </a:spcBef>
              <a:spcAft>
                <a:spcPts val="0"/>
              </a:spcAft>
              <a:buSzPts val="1000"/>
              <a:buChar char="►"/>
            </a:pPr>
            <a:r>
              <a:rPr lang="en" sz="1200" dirty="0"/>
              <a:t>Darryl Ferra </a:t>
            </a:r>
            <a:endParaRPr sz="1100" dirty="0"/>
          </a:p>
          <a:p>
            <a:pPr marL="254000" lvl="0" indent="-254000" algn="l" rtl="0">
              <a:spcBef>
                <a:spcPts val="800"/>
              </a:spcBef>
              <a:spcAft>
                <a:spcPts val="0"/>
              </a:spcAft>
              <a:buSzPts val="1000"/>
              <a:buChar char="►"/>
            </a:pPr>
            <a:r>
              <a:rPr lang="en" sz="1200" dirty="0"/>
              <a:t>Ray Surdilla</a:t>
            </a:r>
            <a:endParaRPr sz="1100"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SzPts val="1000"/>
              <a:buNone/>
            </a:pPr>
            <a:endParaRPr sz="1200" dirty="0"/>
          </a:p>
        </p:txBody>
      </p:sp>
      <p:pic>
        <p:nvPicPr>
          <p:cNvPr id="386" name="Google Shape;38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92425" y="0"/>
            <a:ext cx="562575" cy="92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2"/>
          <p:cNvSpPr txBox="1">
            <a:spLocks noGrp="1"/>
          </p:cNvSpPr>
          <p:nvPr>
            <p:ph type="title"/>
          </p:nvPr>
        </p:nvSpPr>
        <p:spPr>
          <a:xfrm>
            <a:off x="866216" y="730251"/>
            <a:ext cx="6571060" cy="53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Palatino Linotype"/>
              <a:buNone/>
            </a:pPr>
            <a:r>
              <a:rPr lang="en" dirty="0">
                <a:latin typeface="Palatino Linotype"/>
                <a:ea typeface="Palatino Linotype"/>
                <a:cs typeface="Palatino Linotype"/>
                <a:sym typeface="Palatino Linotype"/>
              </a:rPr>
              <a:t>Team</a:t>
            </a:r>
            <a:endParaRPr dirty="0"/>
          </a:p>
        </p:txBody>
      </p:sp>
      <p:sp>
        <p:nvSpPr>
          <p:cNvPr id="301" name="Google Shape;301;p32"/>
          <p:cNvSpPr txBox="1">
            <a:spLocks noGrp="1"/>
          </p:cNvSpPr>
          <p:nvPr>
            <p:ph type="body" idx="1"/>
          </p:nvPr>
        </p:nvSpPr>
        <p:spPr>
          <a:xfrm>
            <a:off x="866219" y="1952625"/>
            <a:ext cx="2369700" cy="25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 sz="1800" dirty="0">
                <a:latin typeface="Palatino Linotype" panose="02040502050505030304" pitchFamily="18" charset="0"/>
                <a:sym typeface="Palatino Linotype"/>
              </a:rPr>
              <a:t>Members</a:t>
            </a:r>
            <a:endParaRPr sz="1800" dirty="0">
              <a:latin typeface="Palatino Linotype" panose="02040502050505030304" pitchFamily="18" charset="0"/>
            </a:endParaRPr>
          </a:p>
          <a:p>
            <a:pPr marL="254000" lvl="0" indent="-304800" algn="l" rtl="0">
              <a:spcBef>
                <a:spcPts val="800"/>
              </a:spcBef>
              <a:spcAft>
                <a:spcPts val="0"/>
              </a:spcAft>
              <a:buSzPts val="1800"/>
              <a:buChar char="►"/>
            </a:pPr>
            <a:r>
              <a:rPr lang="en" sz="1800" dirty="0">
                <a:latin typeface="Palatino Linotype" panose="02040502050505030304" pitchFamily="18" charset="0"/>
                <a:sym typeface="Palatino Linotype"/>
              </a:rPr>
              <a:t>Cerah Schaffer</a:t>
            </a:r>
            <a:endParaRPr sz="1800" dirty="0">
              <a:latin typeface="Palatino Linotype" panose="02040502050505030304" pitchFamily="18" charset="0"/>
            </a:endParaRPr>
          </a:p>
          <a:p>
            <a:pPr marL="254000" lvl="0" indent="-304800" algn="l" rtl="0">
              <a:spcBef>
                <a:spcPts val="800"/>
              </a:spcBef>
              <a:spcAft>
                <a:spcPts val="0"/>
              </a:spcAft>
              <a:buSzPts val="1800"/>
              <a:buChar char="►"/>
            </a:pPr>
            <a:r>
              <a:rPr lang="en" sz="1800" dirty="0">
                <a:latin typeface="Palatino Linotype" panose="02040502050505030304" pitchFamily="18" charset="0"/>
                <a:sym typeface="Palatino Linotype"/>
              </a:rPr>
              <a:t>Alexis Haas</a:t>
            </a:r>
            <a:endParaRPr sz="1800" dirty="0">
              <a:latin typeface="Palatino Linotype" panose="02040502050505030304" pitchFamily="18" charset="0"/>
            </a:endParaRPr>
          </a:p>
          <a:p>
            <a:pPr marL="254000" lvl="0" indent="-304800" algn="l" rtl="0">
              <a:spcBef>
                <a:spcPts val="800"/>
              </a:spcBef>
              <a:spcAft>
                <a:spcPts val="0"/>
              </a:spcAft>
              <a:buSzPts val="1800"/>
              <a:buChar char="►"/>
            </a:pPr>
            <a:r>
              <a:rPr lang="en" sz="1800" dirty="0">
                <a:latin typeface="Palatino Linotype" panose="02040502050505030304" pitchFamily="18" charset="0"/>
                <a:sym typeface="Palatino Linotype"/>
              </a:rPr>
              <a:t>Antonio Varela</a:t>
            </a:r>
            <a:endParaRPr sz="1800" dirty="0">
              <a:latin typeface="Palatino Linotype" panose="02040502050505030304" pitchFamily="18" charset="0"/>
              <a:sym typeface="Palatino Linotype"/>
            </a:endParaRPr>
          </a:p>
          <a:p>
            <a:pPr marL="254000" lvl="0" indent="-304800" algn="l" rtl="0">
              <a:spcBef>
                <a:spcPts val="800"/>
              </a:spcBef>
              <a:spcAft>
                <a:spcPts val="0"/>
              </a:spcAft>
              <a:buSzPts val="1800"/>
              <a:buChar char="►"/>
            </a:pPr>
            <a:r>
              <a:rPr lang="en" sz="1800" dirty="0">
                <a:latin typeface="Palatino Linotype" panose="02040502050505030304" pitchFamily="18" charset="0"/>
              </a:rPr>
              <a:t>Random Cow</a:t>
            </a:r>
            <a:endParaRPr sz="1800" dirty="0">
              <a:latin typeface="Palatino Linotype" panose="02040502050505030304" pitchFamily="18" charset="0"/>
            </a:endParaRPr>
          </a:p>
        </p:txBody>
      </p:sp>
      <p:pic>
        <p:nvPicPr>
          <p:cNvPr id="302" name="Google Shape;30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750" y="2010350"/>
            <a:ext cx="2928425" cy="219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8125" y="3122331"/>
            <a:ext cx="2206623" cy="16549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3"/>
          <p:cNvSpPr txBox="1">
            <a:spLocks noGrp="1"/>
          </p:cNvSpPr>
          <p:nvPr>
            <p:ph type="title"/>
          </p:nvPr>
        </p:nvSpPr>
        <p:spPr>
          <a:xfrm>
            <a:off x="866216" y="730251"/>
            <a:ext cx="6571060" cy="53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Palatino Linotype"/>
              <a:buNone/>
            </a:pPr>
            <a:r>
              <a:rPr lang="en">
                <a:latin typeface="Palatino Linotype"/>
                <a:ea typeface="Palatino Linotype"/>
                <a:cs typeface="Palatino Linotype"/>
                <a:sym typeface="Palatino Linotype"/>
              </a:rPr>
              <a:t>Goal for Flights</a:t>
            </a:r>
            <a:endParaRPr/>
          </a:p>
        </p:txBody>
      </p:sp>
      <p:sp>
        <p:nvSpPr>
          <p:cNvPr id="309" name="Google Shape;309;p33"/>
          <p:cNvSpPr txBox="1">
            <a:spLocks noGrp="1"/>
          </p:cNvSpPr>
          <p:nvPr>
            <p:ph type="body" idx="1"/>
          </p:nvPr>
        </p:nvSpPr>
        <p:spPr>
          <a:xfrm>
            <a:off x="866216" y="1952625"/>
            <a:ext cx="6619244" cy="2562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600" dirty="0"/>
              <a:t>Fall 2018 Goal:  Our team’s goal is to compare the effectiveness of two types of </a:t>
            </a:r>
            <a:r>
              <a:rPr lang="en" sz="1600"/>
              <a:t>UV protection </a:t>
            </a:r>
            <a:r>
              <a:rPr lang="en" sz="1600" dirty="0"/>
              <a:t>(lens and cloth) at different altitudes and to capture a clear video of the launch from different angles</a:t>
            </a: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600" dirty="0"/>
              <a:t>Spring 2019 Goal: Our team’s goal is to compare the effectiveness of two types of UV protection (lens and cloth) at different altitudes, capture a clear video of the launch from different angles and record measurable factors such as barometric pressure and temperature.</a:t>
            </a: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4"/>
          <p:cNvSpPr txBox="1">
            <a:spLocks noGrp="1"/>
          </p:cNvSpPr>
          <p:nvPr>
            <p:ph type="title"/>
          </p:nvPr>
        </p:nvSpPr>
        <p:spPr>
          <a:xfrm>
            <a:off x="866216" y="730251"/>
            <a:ext cx="6571200" cy="530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Fall 2018 Box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5" name="Google Shape;315;p34"/>
          <p:cNvSpPr txBox="1">
            <a:spLocks noGrp="1"/>
          </p:cNvSpPr>
          <p:nvPr>
            <p:ph type="body" idx="1"/>
          </p:nvPr>
        </p:nvSpPr>
        <p:spPr>
          <a:xfrm>
            <a:off x="390876" y="1940300"/>
            <a:ext cx="2920800" cy="2562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dirty="0">
                <a:solidFill>
                  <a:srgbClr val="000000"/>
                </a:solidFill>
                <a:latin typeface="Palatino Linotype" panose="02040502050505030304" pitchFamily="18" charset="0"/>
              </a:rPr>
              <a:t>3D Design using Fusion360</a:t>
            </a:r>
            <a:endParaRPr sz="1600" dirty="0">
              <a:solidFill>
                <a:srgbClr val="000000"/>
              </a:solidFill>
              <a:latin typeface="Palatino Linotype" panose="02040502050505030304" pitchFamily="18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dirty="0">
                <a:solidFill>
                  <a:srgbClr val="000000"/>
                </a:solidFill>
                <a:latin typeface="Palatino Linotype" panose="02040502050505030304" pitchFamily="18" charset="0"/>
              </a:rPr>
              <a:t>Built of PETG</a:t>
            </a:r>
            <a:endParaRPr sz="1600" dirty="0">
              <a:solidFill>
                <a:srgbClr val="000000"/>
              </a:solidFill>
              <a:latin typeface="Palatino Linotype" panose="02040502050505030304" pitchFamily="18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dirty="0">
                <a:solidFill>
                  <a:srgbClr val="000000"/>
                </a:solidFill>
                <a:latin typeface="Palatino Linotype" panose="02040502050505030304" pitchFamily="18" charset="0"/>
              </a:rPr>
              <a:t>Hexagonal holes used to reduce weight</a:t>
            </a:r>
            <a:endParaRPr sz="1600" dirty="0">
              <a:solidFill>
                <a:srgbClr val="000000"/>
              </a:solidFill>
              <a:latin typeface="Palatino Linotype" panose="02040502050505030304" pitchFamily="18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dirty="0">
                <a:solidFill>
                  <a:srgbClr val="000000"/>
                </a:solidFill>
                <a:latin typeface="Palatino Linotype" panose="02040502050505030304" pitchFamily="18" charset="0"/>
              </a:rPr>
              <a:t>Great Stuff to insulate pi</a:t>
            </a:r>
            <a:endParaRPr sz="1600" dirty="0">
              <a:solidFill>
                <a:srgbClr val="00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16" name="Google Shape;31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2500" y="1738750"/>
            <a:ext cx="1741024" cy="1516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4"/>
          <p:cNvPicPr preferRelativeResize="0"/>
          <p:nvPr/>
        </p:nvPicPr>
        <p:blipFill rotWithShape="1">
          <a:blip r:embed="rId4">
            <a:alphaModFix/>
          </a:blip>
          <a:srcRect l="12641" t="14197" r="15570" b="8391"/>
          <a:stretch/>
        </p:blipFill>
        <p:spPr>
          <a:xfrm>
            <a:off x="3877350" y="1982175"/>
            <a:ext cx="2718724" cy="293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25550" y="3542729"/>
            <a:ext cx="1492178" cy="119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5"/>
          <p:cNvSpPr txBox="1">
            <a:spLocks noGrp="1"/>
          </p:cNvSpPr>
          <p:nvPr>
            <p:ph type="title"/>
          </p:nvPr>
        </p:nvSpPr>
        <p:spPr>
          <a:xfrm>
            <a:off x="866216" y="730251"/>
            <a:ext cx="6571200" cy="5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Palatino Linotype"/>
              <a:buNone/>
            </a:pPr>
            <a:r>
              <a:rPr lang="en">
                <a:latin typeface="Palatino Linotype"/>
                <a:ea typeface="Palatino Linotype"/>
                <a:cs typeface="Palatino Linotype"/>
                <a:sym typeface="Palatino Linotype"/>
              </a:rPr>
              <a:t>Spring 2019 Box</a:t>
            </a:r>
            <a:endParaRPr/>
          </a:p>
        </p:txBody>
      </p:sp>
      <p:sp>
        <p:nvSpPr>
          <p:cNvPr id="324" name="Google Shape;324;p35"/>
          <p:cNvSpPr txBox="1">
            <a:spLocks noGrp="1"/>
          </p:cNvSpPr>
          <p:nvPr>
            <p:ph type="body" idx="1"/>
          </p:nvPr>
        </p:nvSpPr>
        <p:spPr>
          <a:xfrm>
            <a:off x="3532075" y="1952625"/>
            <a:ext cx="2549100" cy="25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54000" lvl="0" indent="-266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latino Linotype"/>
              <a:buChar char="►"/>
            </a:pPr>
            <a:r>
              <a:rPr lang="en" dirty="0">
                <a:solidFill>
                  <a:schemeClr val="dk1"/>
                </a:solidFill>
              </a:rPr>
              <a:t>R5 Foam insulation</a:t>
            </a:r>
            <a:endParaRPr dirty="0"/>
          </a:p>
          <a:p>
            <a:pPr marL="254000" lvl="0" indent="-266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latino Linotype"/>
              <a:buChar char="►"/>
            </a:pPr>
            <a:r>
              <a:rPr lang="en" dirty="0">
                <a:solidFill>
                  <a:schemeClr val="dk1"/>
                </a:solidFill>
              </a:rPr>
              <a:t>Great Stuff to glue box together</a:t>
            </a:r>
            <a:endParaRPr dirty="0"/>
          </a:p>
          <a:p>
            <a:pPr marL="254000" lvl="0" indent="-266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latino Linotype"/>
              <a:buChar char="►"/>
            </a:pPr>
            <a:r>
              <a:rPr lang="en" dirty="0">
                <a:solidFill>
                  <a:schemeClr val="dk1"/>
                </a:solidFill>
              </a:rPr>
              <a:t>Gorilla Glue to hold cameras in place</a:t>
            </a:r>
            <a:endParaRPr dirty="0"/>
          </a:p>
          <a:p>
            <a:pPr marL="254000" lvl="0" indent="-266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latino Linotype"/>
              <a:buChar char="►"/>
            </a:pPr>
            <a:r>
              <a:rPr lang="en" dirty="0">
                <a:solidFill>
                  <a:schemeClr val="dk1"/>
                </a:solidFill>
              </a:rPr>
              <a:t>Foam clay to hold the  sensors</a:t>
            </a:r>
            <a:endParaRPr dirty="0"/>
          </a:p>
          <a:p>
            <a:pPr marL="254000" lvl="0" indent="-266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latino Linotype"/>
              <a:buChar char="►"/>
            </a:pPr>
            <a:r>
              <a:rPr lang="en" dirty="0">
                <a:solidFill>
                  <a:schemeClr val="dk1"/>
                </a:solidFill>
              </a:rPr>
              <a:t>Shatterproof plastic on top and bottom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 sz="1500" dirty="0">
              <a:solidFill>
                <a:schemeClr val="dk1"/>
              </a:solidFill>
            </a:endParaRPr>
          </a:p>
        </p:txBody>
      </p:sp>
      <p:pic>
        <p:nvPicPr>
          <p:cNvPr id="325" name="Google Shape;325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8635" y="1952625"/>
            <a:ext cx="2302931" cy="2710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5"/>
          <p:cNvPicPr preferRelativeResize="0"/>
          <p:nvPr/>
        </p:nvPicPr>
        <p:blipFill rotWithShape="1">
          <a:blip r:embed="rId4">
            <a:alphaModFix/>
          </a:blip>
          <a:srcRect l="48989" t="52267" r="21793" b="19794"/>
          <a:stretch/>
        </p:blipFill>
        <p:spPr>
          <a:xfrm>
            <a:off x="6081274" y="1740798"/>
            <a:ext cx="2660951" cy="1908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7"/>
          <p:cNvSpPr txBox="1">
            <a:spLocks noGrp="1"/>
          </p:cNvSpPr>
          <p:nvPr>
            <p:ph type="title"/>
          </p:nvPr>
        </p:nvSpPr>
        <p:spPr>
          <a:xfrm>
            <a:off x="866216" y="730251"/>
            <a:ext cx="6571200" cy="530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Recovery</a:t>
            </a:r>
            <a:endParaRPr/>
          </a:p>
        </p:txBody>
      </p:sp>
      <p:pic>
        <p:nvPicPr>
          <p:cNvPr id="337" name="Google Shape;33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2650" y="1936500"/>
            <a:ext cx="3318744" cy="248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7"/>
          <p:cNvPicPr preferRelativeResize="0"/>
          <p:nvPr/>
        </p:nvPicPr>
        <p:blipFill rotWithShape="1">
          <a:blip r:embed="rId4">
            <a:alphaModFix/>
          </a:blip>
          <a:srcRect l="32065" t="21010" r="21218" b="24188"/>
          <a:stretch/>
        </p:blipFill>
        <p:spPr>
          <a:xfrm>
            <a:off x="235750" y="3223650"/>
            <a:ext cx="2035977" cy="1791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7"/>
          <p:cNvPicPr preferRelativeResize="0"/>
          <p:nvPr/>
        </p:nvPicPr>
        <p:blipFill rotWithShape="1">
          <a:blip r:embed="rId5">
            <a:alphaModFix/>
          </a:blip>
          <a:srcRect l="12945" t="7629"/>
          <a:stretch/>
        </p:blipFill>
        <p:spPr>
          <a:xfrm>
            <a:off x="4736300" y="1936500"/>
            <a:ext cx="3127875" cy="248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7"/>
          <p:cNvPicPr preferRelativeResize="0"/>
          <p:nvPr/>
        </p:nvPicPr>
        <p:blipFill rotWithShape="1">
          <a:blip r:embed="rId6">
            <a:alphaModFix/>
          </a:blip>
          <a:srcRect l="31628" t="25735" r="24172" b="33749"/>
          <a:stretch/>
        </p:blipFill>
        <p:spPr>
          <a:xfrm>
            <a:off x="6750875" y="3429000"/>
            <a:ext cx="2228849" cy="153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8"/>
          <p:cNvSpPr txBox="1">
            <a:spLocks noGrp="1"/>
          </p:cNvSpPr>
          <p:nvPr>
            <p:ph type="title"/>
          </p:nvPr>
        </p:nvSpPr>
        <p:spPr>
          <a:xfrm>
            <a:off x="866216" y="730251"/>
            <a:ext cx="6571200" cy="530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Electrical</a:t>
            </a:r>
            <a:endParaRPr dirty="0"/>
          </a:p>
        </p:txBody>
      </p:sp>
      <p:sp>
        <p:nvSpPr>
          <p:cNvPr id="346" name="Google Shape;346;p38"/>
          <p:cNvSpPr txBox="1">
            <a:spLocks noGrp="1"/>
          </p:cNvSpPr>
          <p:nvPr>
            <p:ph type="body" idx="1"/>
          </p:nvPr>
        </p:nvSpPr>
        <p:spPr>
          <a:xfrm>
            <a:off x="866216" y="1952625"/>
            <a:ext cx="3618900" cy="4323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dirty="0">
                <a:latin typeface="Palatino Linotype" panose="02040502050505030304" pitchFamily="18" charset="0"/>
              </a:rPr>
              <a:t>Fall 2018</a:t>
            </a:r>
            <a:endParaRPr dirty="0">
              <a:latin typeface="Palatino Linotype" panose="02040502050505030304" pitchFamily="18" charset="0"/>
            </a:endParaRPr>
          </a:p>
        </p:txBody>
      </p:sp>
      <p:sp>
        <p:nvSpPr>
          <p:cNvPr id="347" name="Google Shape;347;p38"/>
          <p:cNvSpPr txBox="1">
            <a:spLocks noGrp="1"/>
          </p:cNvSpPr>
          <p:nvPr>
            <p:ph type="body" idx="2"/>
          </p:nvPr>
        </p:nvSpPr>
        <p:spPr>
          <a:xfrm>
            <a:off x="866216" y="2384821"/>
            <a:ext cx="3618900" cy="2130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54000" lvl="0" indent="-266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latino Linotype"/>
              <a:buChar char="►"/>
            </a:pPr>
            <a:r>
              <a:rPr lang="en" sz="1200"/>
              <a:t>Raspberry Pi Zero</a:t>
            </a:r>
            <a:endParaRPr sz="1200"/>
          </a:p>
          <a:p>
            <a:pPr marL="254000" lvl="0" indent="-266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latino Linotype"/>
              <a:buChar char="►"/>
            </a:pPr>
            <a:r>
              <a:rPr lang="en" sz="1200"/>
              <a:t> 5V 1A battery</a:t>
            </a:r>
            <a:endParaRPr sz="1200"/>
          </a:p>
          <a:p>
            <a:pPr marL="254000" lvl="0" indent="-266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latino Linotype"/>
              <a:buChar char="►"/>
            </a:pPr>
            <a:r>
              <a:rPr lang="en" sz="1200"/>
              <a:t>Firefly cameras 30 fps (2880 X 2160) with individual batteries</a:t>
            </a:r>
            <a:endParaRPr sz="1200"/>
          </a:p>
          <a:p>
            <a:pPr marL="254000" lvl="0" indent="-266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latino Linotype"/>
              <a:buChar char="►"/>
            </a:pPr>
            <a:r>
              <a:rPr lang="en" sz="1200"/>
              <a:t>Three UV light sensors (GUVA-S12SD), a digital to analog converter chip, and a pi senseHat </a:t>
            </a:r>
            <a:endParaRPr sz="12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38"/>
          <p:cNvSpPr txBox="1">
            <a:spLocks noGrp="1"/>
          </p:cNvSpPr>
          <p:nvPr>
            <p:ph type="body" idx="3"/>
          </p:nvPr>
        </p:nvSpPr>
        <p:spPr>
          <a:xfrm>
            <a:off x="4656534" y="1952625"/>
            <a:ext cx="3618900" cy="4323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dirty="0"/>
              <a:t>Spring 2019</a:t>
            </a:r>
            <a:endParaRPr dirty="0"/>
          </a:p>
        </p:txBody>
      </p:sp>
      <p:sp>
        <p:nvSpPr>
          <p:cNvPr id="349" name="Google Shape;349;p38"/>
          <p:cNvSpPr txBox="1">
            <a:spLocks noGrp="1"/>
          </p:cNvSpPr>
          <p:nvPr>
            <p:ph type="body" idx="4"/>
          </p:nvPr>
        </p:nvSpPr>
        <p:spPr>
          <a:xfrm>
            <a:off x="4656534" y="2384821"/>
            <a:ext cx="3618900" cy="2130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54000" lvl="0" indent="-266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latino Linotype"/>
              <a:buChar char="►"/>
            </a:pPr>
            <a:r>
              <a:rPr lang="en" sz="1200" dirty="0"/>
              <a:t>Raspberry Pi 3B</a:t>
            </a:r>
            <a:endParaRPr sz="1200" dirty="0"/>
          </a:p>
          <a:p>
            <a:pPr marL="254000" lvl="0" indent="-266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latino Linotype"/>
              <a:buChar char="►"/>
            </a:pPr>
            <a:r>
              <a:rPr lang="en" sz="1200" dirty="0"/>
              <a:t> 5V 1A battery</a:t>
            </a:r>
            <a:endParaRPr sz="1200" dirty="0"/>
          </a:p>
          <a:p>
            <a:pPr marL="254000" lvl="0" indent="-266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latino Linotype"/>
              <a:buChar char="►"/>
            </a:pPr>
            <a:r>
              <a:rPr lang="en" sz="1200" dirty="0"/>
              <a:t>Firefly cameras 30 fps (2880 X 2160) with individual batteries</a:t>
            </a:r>
            <a:endParaRPr sz="1200" dirty="0"/>
          </a:p>
          <a:p>
            <a:pPr marL="254000" lvl="0" indent="-266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latino Linotype"/>
              <a:buChar char="►"/>
            </a:pPr>
            <a:r>
              <a:rPr lang="en" sz="1200" dirty="0"/>
              <a:t>Three UV light sensors (GUVA-S12SD), a digital to analog converter chip, and a altimeter/temperature/pressure sensor</a:t>
            </a:r>
            <a:endParaRPr sz="1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9"/>
          <p:cNvSpPr txBox="1">
            <a:spLocks noGrp="1"/>
          </p:cNvSpPr>
          <p:nvPr>
            <p:ph type="title"/>
          </p:nvPr>
        </p:nvSpPr>
        <p:spPr>
          <a:xfrm>
            <a:off x="866216" y="730251"/>
            <a:ext cx="6571200" cy="530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Electrical</a:t>
            </a:r>
            <a:endParaRPr/>
          </a:p>
        </p:txBody>
      </p:sp>
      <p:sp>
        <p:nvSpPr>
          <p:cNvPr id="355" name="Google Shape;355;p39"/>
          <p:cNvSpPr txBox="1">
            <a:spLocks noGrp="1"/>
          </p:cNvSpPr>
          <p:nvPr>
            <p:ph type="body" idx="1"/>
          </p:nvPr>
        </p:nvSpPr>
        <p:spPr>
          <a:xfrm>
            <a:off x="866216" y="1952625"/>
            <a:ext cx="3618900" cy="4323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Fall 2018</a:t>
            </a:r>
            <a:endParaRPr/>
          </a:p>
        </p:txBody>
      </p:sp>
      <p:sp>
        <p:nvSpPr>
          <p:cNvPr id="356" name="Google Shape;356;p39"/>
          <p:cNvSpPr txBox="1">
            <a:spLocks noGrp="1"/>
          </p:cNvSpPr>
          <p:nvPr>
            <p:ph type="body" idx="3"/>
          </p:nvPr>
        </p:nvSpPr>
        <p:spPr>
          <a:xfrm>
            <a:off x="4656534" y="1952625"/>
            <a:ext cx="3618900" cy="4323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Spring 2019</a:t>
            </a:r>
            <a:endParaRPr/>
          </a:p>
        </p:txBody>
      </p:sp>
      <p:pic>
        <p:nvPicPr>
          <p:cNvPr id="357" name="Google Shape;35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3548" y="2384825"/>
            <a:ext cx="3484849" cy="242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7975" y="2384825"/>
            <a:ext cx="2050845" cy="2427074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39"/>
          <p:cNvSpPr/>
          <p:nvPr/>
        </p:nvSpPr>
        <p:spPr>
          <a:xfrm>
            <a:off x="866225" y="2314700"/>
            <a:ext cx="1233900" cy="1147800"/>
          </a:xfrm>
          <a:prstGeom prst="flowChartSummingJunction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39"/>
          <p:cNvSpPr txBox="1"/>
          <p:nvPr/>
        </p:nvSpPr>
        <p:spPr>
          <a:xfrm>
            <a:off x="2352950" y="2286000"/>
            <a:ext cx="1759800" cy="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Palatino Linotype"/>
                <a:ea typeface="Palatino Linotype"/>
                <a:cs typeface="Palatino Linotype"/>
                <a:sym typeface="Palatino Linotype"/>
              </a:rPr>
              <a:t>Raspberry pi zero could not power the SenseHat</a:t>
            </a:r>
            <a:endParaRPr sz="1000"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cxnSp>
        <p:nvCxnSpPr>
          <p:cNvPr id="361" name="Google Shape;361;p39"/>
          <p:cNvCxnSpPr>
            <a:stCxn id="360" idx="1"/>
          </p:cNvCxnSpPr>
          <p:nvPr/>
        </p:nvCxnSpPr>
        <p:spPr>
          <a:xfrm flipH="1">
            <a:off x="2104250" y="2502150"/>
            <a:ext cx="248700" cy="7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0"/>
          <p:cNvSpPr txBox="1">
            <a:spLocks noGrp="1"/>
          </p:cNvSpPr>
          <p:nvPr>
            <p:ph type="title"/>
          </p:nvPr>
        </p:nvSpPr>
        <p:spPr>
          <a:xfrm>
            <a:off x="866216" y="730251"/>
            <a:ext cx="6571060" cy="53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Palatino Linotype"/>
              <a:buNone/>
            </a:pPr>
            <a:r>
              <a:rPr lang="en">
                <a:latin typeface="Palatino Linotype"/>
                <a:ea typeface="Palatino Linotype"/>
                <a:cs typeface="Palatino Linotype"/>
                <a:sym typeface="Palatino Linotype"/>
              </a:rPr>
              <a:t>Software</a:t>
            </a:r>
            <a:endParaRPr/>
          </a:p>
        </p:txBody>
      </p:sp>
      <p:sp>
        <p:nvSpPr>
          <p:cNvPr id="367" name="Google Shape;367;p40"/>
          <p:cNvSpPr txBox="1">
            <a:spLocks noGrp="1"/>
          </p:cNvSpPr>
          <p:nvPr>
            <p:ph type="body" idx="1"/>
          </p:nvPr>
        </p:nvSpPr>
        <p:spPr>
          <a:xfrm>
            <a:off x="866216" y="1952625"/>
            <a:ext cx="6619244" cy="2562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5400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►"/>
            </a:pPr>
            <a:r>
              <a:rPr lang="en" sz="1500"/>
              <a:t>We  used a Raspberry Pi 3B to collect our data, and our selected syntax was Python. </a:t>
            </a:r>
            <a:endParaRPr sz="1500"/>
          </a:p>
          <a:p>
            <a:pPr marL="25400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►"/>
            </a:pPr>
            <a:r>
              <a:rPr lang="en" sz="1500"/>
              <a:t>Both programs were set to record data once every half second.</a:t>
            </a:r>
            <a:endParaRPr sz="1500"/>
          </a:p>
          <a:p>
            <a:pPr marL="25400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►"/>
            </a:pPr>
            <a:r>
              <a:rPr lang="en" sz="1500"/>
              <a:t>Recorded:</a:t>
            </a:r>
            <a:endParaRPr sz="1500"/>
          </a:p>
          <a:p>
            <a:pPr marL="558800" lvl="1" indent="-247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AutoNum type="arabicPeriod"/>
            </a:pPr>
            <a:r>
              <a:rPr lang="en" sz="1500"/>
              <a:t>Altitude, Temperature, Pressure (Spring)</a:t>
            </a:r>
            <a:endParaRPr sz="1500"/>
          </a:p>
          <a:p>
            <a:pPr marL="558800" lvl="1" indent="-247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AutoNum type="arabicPeriod"/>
            </a:pPr>
            <a:r>
              <a:rPr lang="en" sz="1500"/>
              <a:t>UV Index (Fall and Spring)</a:t>
            </a:r>
            <a:endParaRPr sz="1500"/>
          </a:p>
          <a:p>
            <a:pPr marL="25400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►"/>
            </a:pPr>
            <a:r>
              <a:rPr lang="en" sz="1500"/>
              <a:t>Once the data was collected our plans were to move it over to an excel file to analyze it further. </a:t>
            </a:r>
            <a:endParaRPr sz="15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on Boardroom">
  <a:themeElements>
    <a:clrScheme name="Ion Boardroom">
      <a:dk1>
        <a:srgbClr val="000000"/>
      </a:dk1>
      <a:lt1>
        <a:srgbClr val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486</Words>
  <Application>Microsoft Office PowerPoint</Application>
  <PresentationFormat>On-screen Show (16:9)</PresentationFormat>
  <Paragraphs>66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Palatino Linotype</vt:lpstr>
      <vt:lpstr>Arial</vt:lpstr>
      <vt:lpstr>Times New Roman</vt:lpstr>
      <vt:lpstr>Noto Sans Symbols</vt:lpstr>
      <vt:lpstr>Simple Light</vt:lpstr>
      <vt:lpstr>Ion Boardroom</vt:lpstr>
      <vt:lpstr>Spac3 Invad3rs</vt:lpstr>
      <vt:lpstr>Team</vt:lpstr>
      <vt:lpstr>Goal for Flights</vt:lpstr>
      <vt:lpstr>Fall 2018 Box</vt:lpstr>
      <vt:lpstr>Spring 2019 Box</vt:lpstr>
      <vt:lpstr>Recovery</vt:lpstr>
      <vt:lpstr>Electrical</vt:lpstr>
      <vt:lpstr>Electrical</vt:lpstr>
      <vt:lpstr>Software</vt:lpstr>
      <vt:lpstr>DATA</vt:lpstr>
      <vt:lpstr>Ideas for the Future</vt:lpstr>
      <vt:lpstr>Thank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Spac3 Invad3rs</dc:title>
  <dc:creator>Antonio Varela</dc:creator>
  <cp:lastModifiedBy>Antonio Varela</cp:lastModifiedBy>
  <cp:revision>3</cp:revision>
  <dcterms:modified xsi:type="dcterms:W3CDTF">2019-04-05T22:51:59Z</dcterms:modified>
</cp:coreProperties>
</file>